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Lst>
  <p:notesMasterIdLst>
    <p:notesMasterId r:id="rId54"/>
  </p:notesMasterIdLst>
  <p:sldIdLst>
    <p:sldId id="256"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97" r:id="rId20"/>
    <p:sldId id="273" r:id="rId21"/>
    <p:sldId id="274" r:id="rId22"/>
    <p:sldId id="275" r:id="rId23"/>
    <p:sldId id="276" r:id="rId24"/>
    <p:sldId id="277" r:id="rId25"/>
    <p:sldId id="298" r:id="rId26"/>
    <p:sldId id="279" r:id="rId27"/>
    <p:sldId id="278" r:id="rId28"/>
    <p:sldId id="300" r:id="rId29"/>
    <p:sldId id="301" r:id="rId30"/>
    <p:sldId id="280" r:id="rId31"/>
    <p:sldId id="302" r:id="rId32"/>
    <p:sldId id="303" r:id="rId33"/>
    <p:sldId id="281" r:id="rId34"/>
    <p:sldId id="304" r:id="rId35"/>
    <p:sldId id="282" r:id="rId36"/>
    <p:sldId id="283" r:id="rId37"/>
    <p:sldId id="284" r:id="rId38"/>
    <p:sldId id="285" r:id="rId39"/>
    <p:sldId id="286" r:id="rId40"/>
    <p:sldId id="305" r:id="rId41"/>
    <p:sldId id="287" r:id="rId42"/>
    <p:sldId id="306" r:id="rId43"/>
    <p:sldId id="288" r:id="rId44"/>
    <p:sldId id="289" r:id="rId45"/>
    <p:sldId id="290" r:id="rId46"/>
    <p:sldId id="291" r:id="rId47"/>
    <p:sldId id="292" r:id="rId48"/>
    <p:sldId id="299" r:id="rId49"/>
    <p:sldId id="293" r:id="rId50"/>
    <p:sldId id="294" r:id="rId51"/>
    <p:sldId id="295" r:id="rId52"/>
    <p:sldId id="29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23323-4166-4CC7-8CE0-0A0BBD6EDB70}"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3C5EF-83CA-4FE4-9582-DCDFF5B59E8E}" type="slidenum">
              <a:rPr lang="en-US" smtClean="0"/>
              <a:t>‹#›</a:t>
            </a:fld>
            <a:endParaRPr lang="en-US"/>
          </a:p>
        </p:txBody>
      </p:sp>
    </p:spTree>
    <p:extLst>
      <p:ext uri="{BB962C8B-B14F-4D97-AF65-F5344CB8AC3E}">
        <p14:creationId xmlns:p14="http://schemas.microsoft.com/office/powerpoint/2010/main" val="30327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2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6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25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47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427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965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50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991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986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61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98b51d9ab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98b51d9ab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251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227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05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85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85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086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022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85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426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8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15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654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992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310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777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965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60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245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143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86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88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70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91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606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127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929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826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624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87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72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78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93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0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82036a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82036a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62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9970b81b3e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9970b81b3e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62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4791-893B-4D45-CCDA-8278DC8F3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57F025-14D9-C320-C3BC-D4D777BAB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B3D7E-6ABB-4BE6-F9B4-E17CB6EA4C58}"/>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2D61B086-277B-50D9-FB7B-8AB66BAE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6C6FB-1E55-9F8C-832A-FD9244FD0199}"/>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61641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C5EC-435B-0E32-8298-04456FB097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29805-127E-0E32-5FC7-BF2141F072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67B9A-4446-85B1-4D4D-FCF8E291AB79}"/>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03FD7CB9-9465-1294-F74B-5F9E1BF37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2E4C0-FCB1-BEE8-BEA1-F428C97A7261}"/>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376523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02119-12F3-294A-4F0B-2483A54208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84CE7-A4EC-A85C-445D-BB4AB0EF5A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89A57-F0B5-848A-CA40-876CDA3C5B76}"/>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C638DBC7-BAAD-6DDE-8A65-AA400B3AB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67F0E-056E-0C90-2B72-F61D8BCCC7EB}"/>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1157364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709" y="1249667"/>
            <a:ext cx="7734800" cy="3863600"/>
          </a:xfrm>
          <a:prstGeom prst="rect">
            <a:avLst/>
          </a:prstGeom>
          <a:noFill/>
        </p:spPr>
        <p:txBody>
          <a:bodyPr spcFirstLastPara="1" wrap="square" lIns="91425" tIns="91425" rIns="91425" bIns="91425" anchor="t" anchorCtr="0">
            <a:noAutofit/>
          </a:bodyPr>
          <a:lstStyle>
            <a:lvl1pPr lvl="0">
              <a:spcBef>
                <a:spcPts val="0"/>
              </a:spcBef>
              <a:spcAft>
                <a:spcPts val="0"/>
              </a:spcAft>
              <a:buSzPts val="4500"/>
              <a:buFont typeface="Loved by the King"/>
              <a:buNone/>
              <a:defRPr sz="8000"/>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endParaRPr/>
          </a:p>
        </p:txBody>
      </p:sp>
      <p:sp>
        <p:nvSpPr>
          <p:cNvPr id="10" name="Google Shape;10;p2"/>
          <p:cNvSpPr txBox="1">
            <a:spLocks noGrp="1"/>
          </p:cNvSpPr>
          <p:nvPr>
            <p:ph type="subTitle" idx="1"/>
          </p:nvPr>
        </p:nvSpPr>
        <p:spPr>
          <a:xfrm>
            <a:off x="2228200" y="5034333"/>
            <a:ext cx="7735600" cy="5740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1400"/>
              <a:buNone/>
              <a:defRPr sz="2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799865" flipH="1">
            <a:off x="11234546" y="28412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328475" y="4746367"/>
            <a:ext cx="1374589" cy="2338661"/>
            <a:chOff x="-246356" y="3559775"/>
            <a:chExt cx="1030942" cy="1753996"/>
          </a:xfrm>
        </p:grpSpPr>
        <p:sp>
          <p:nvSpPr>
            <p:cNvPr id="16" name="Google Shape;16;p2"/>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 name="Google Shape;19;p2"/>
          <p:cNvSpPr/>
          <p:nvPr/>
        </p:nvSpPr>
        <p:spPr>
          <a:xfrm rot="-5400000">
            <a:off x="10652077" y="720542"/>
            <a:ext cx="439500" cy="43710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rot="-5400000">
            <a:off x="11319218" y="-458486"/>
            <a:ext cx="1045028" cy="1039267"/>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2047713" y="2343572"/>
            <a:ext cx="81713" cy="82608"/>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1978481" y="3636942"/>
            <a:ext cx="81713" cy="81665"/>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1165403" y="1467433"/>
            <a:ext cx="163379" cy="163379"/>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1955404" y="1696464"/>
            <a:ext cx="164273" cy="163379"/>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1403288" y="3238362"/>
            <a:ext cx="163379" cy="164273"/>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2"/>
          <p:cNvSpPr/>
          <p:nvPr/>
        </p:nvSpPr>
        <p:spPr>
          <a:xfrm rot="5400000">
            <a:off x="795433" y="3157410"/>
            <a:ext cx="82608" cy="81713"/>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2"/>
          <p:cNvSpPr/>
          <p:nvPr/>
        </p:nvSpPr>
        <p:spPr>
          <a:xfrm rot="5400000">
            <a:off x="352044" y="2028716"/>
            <a:ext cx="164273" cy="164273"/>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2"/>
          <p:cNvSpPr/>
          <p:nvPr/>
        </p:nvSpPr>
        <p:spPr>
          <a:xfrm rot="5400000">
            <a:off x="413789" y="2997861"/>
            <a:ext cx="164273" cy="16337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2"/>
          <p:cNvSpPr/>
          <p:nvPr/>
        </p:nvSpPr>
        <p:spPr>
          <a:xfrm rot="5400000">
            <a:off x="2303287" y="427328"/>
            <a:ext cx="82608" cy="81713"/>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2"/>
          <p:cNvSpPr/>
          <p:nvPr/>
        </p:nvSpPr>
        <p:spPr>
          <a:xfrm rot="5400000">
            <a:off x="2507004" y="63812"/>
            <a:ext cx="81713" cy="81713"/>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7616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955867" y="1402465"/>
            <a:ext cx="10272000" cy="4876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SzPts val="1600"/>
              <a:buFont typeface="Mulish SemiBold"/>
              <a:buAutoNum type="arabicPeriod"/>
              <a:defRPr/>
            </a:lvl1pPr>
            <a:lvl2pPr marL="1219170" lvl="1" indent="-440256" rtl="0">
              <a:lnSpc>
                <a:spcPct val="100000"/>
              </a:lnSpc>
              <a:spcBef>
                <a:spcPts val="0"/>
              </a:spcBef>
              <a:spcAft>
                <a:spcPts val="0"/>
              </a:spcAft>
              <a:buSzPts val="1600"/>
              <a:buFont typeface="Roboto Condensed Light"/>
              <a:buAutoNum type="alphaLcPeriod"/>
              <a:defRPr sz="2133"/>
            </a:lvl2pPr>
            <a:lvl3pPr marL="1828754" lvl="2" indent="-440256" rtl="0">
              <a:lnSpc>
                <a:spcPct val="100000"/>
              </a:lnSpc>
              <a:spcBef>
                <a:spcPts val="0"/>
              </a:spcBef>
              <a:spcAft>
                <a:spcPts val="0"/>
              </a:spcAft>
              <a:buSzPts val="1600"/>
              <a:buFont typeface="Roboto Condensed Light"/>
              <a:buAutoNum type="romanLcPeriod"/>
              <a:defRPr sz="2133"/>
            </a:lvl3pPr>
            <a:lvl4pPr marL="2438339" lvl="3" indent="-440256" rtl="0">
              <a:lnSpc>
                <a:spcPct val="100000"/>
              </a:lnSpc>
              <a:spcBef>
                <a:spcPts val="0"/>
              </a:spcBef>
              <a:spcAft>
                <a:spcPts val="0"/>
              </a:spcAft>
              <a:buSzPts val="1600"/>
              <a:buFont typeface="Roboto Condensed Light"/>
              <a:buAutoNum type="arabicPeriod"/>
              <a:defRPr sz="2133"/>
            </a:lvl4pPr>
            <a:lvl5pPr marL="3047924" lvl="4" indent="-440256" rtl="0">
              <a:lnSpc>
                <a:spcPct val="100000"/>
              </a:lnSpc>
              <a:spcBef>
                <a:spcPts val="0"/>
              </a:spcBef>
              <a:spcAft>
                <a:spcPts val="0"/>
              </a:spcAft>
              <a:buSzPts val="1600"/>
              <a:buFont typeface="Roboto Condensed Light"/>
              <a:buAutoNum type="alphaLcPeriod"/>
              <a:defRPr sz="2133"/>
            </a:lvl5pPr>
            <a:lvl6pPr marL="3657509" lvl="5" indent="-440256" rtl="0">
              <a:lnSpc>
                <a:spcPct val="100000"/>
              </a:lnSpc>
              <a:spcBef>
                <a:spcPts val="0"/>
              </a:spcBef>
              <a:spcAft>
                <a:spcPts val="0"/>
              </a:spcAft>
              <a:buSzPts val="1600"/>
              <a:buFont typeface="Roboto Condensed Light"/>
              <a:buAutoNum type="romanLcPeriod"/>
              <a:defRPr sz="2133"/>
            </a:lvl6pPr>
            <a:lvl7pPr marL="4267093" lvl="6" indent="-440256" rtl="0">
              <a:lnSpc>
                <a:spcPct val="100000"/>
              </a:lnSpc>
              <a:spcBef>
                <a:spcPts val="0"/>
              </a:spcBef>
              <a:spcAft>
                <a:spcPts val="0"/>
              </a:spcAft>
              <a:buSzPts val="1600"/>
              <a:buFont typeface="Roboto Condensed Light"/>
              <a:buAutoNum type="arabicPeriod"/>
              <a:defRPr sz="2133"/>
            </a:lvl7pPr>
            <a:lvl8pPr marL="4876678" lvl="7" indent="-440256" rtl="0">
              <a:lnSpc>
                <a:spcPct val="100000"/>
              </a:lnSpc>
              <a:spcBef>
                <a:spcPts val="0"/>
              </a:spcBef>
              <a:spcAft>
                <a:spcPts val="0"/>
              </a:spcAft>
              <a:buSzPts val="1600"/>
              <a:buFont typeface="Roboto Condensed Light"/>
              <a:buAutoNum type="alphaLcPeriod"/>
              <a:defRPr sz="2133"/>
            </a:lvl8pPr>
            <a:lvl9pPr marL="5486263" lvl="8" indent="-440256" rtl="0">
              <a:lnSpc>
                <a:spcPct val="100000"/>
              </a:lnSpc>
              <a:spcBef>
                <a:spcPts val="0"/>
              </a:spcBef>
              <a:spcAft>
                <a:spcPts val="0"/>
              </a:spcAft>
              <a:buSzPts val="1600"/>
              <a:buFont typeface="Roboto Condensed Light"/>
              <a:buAutoNum type="romanLcPeriod"/>
              <a:defRPr sz="2133"/>
            </a:lvl9pPr>
          </a:lstStyle>
          <a:p>
            <a:endParaRPr/>
          </a:p>
        </p:txBody>
      </p:sp>
      <p:sp>
        <p:nvSpPr>
          <p:cNvPr id="61" name="Google Shape;61;p4"/>
          <p:cNvSpPr/>
          <p:nvPr/>
        </p:nvSpPr>
        <p:spPr>
          <a:xfrm rot="10800000">
            <a:off x="10184891" y="-629458"/>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2785499" y="4450134"/>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rot="6460303" flipH="1">
            <a:off x="114362" y="3000882"/>
            <a:ext cx="620557" cy="6745297"/>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 name="Google Shape;64;p4"/>
          <p:cNvGrpSpPr/>
          <p:nvPr/>
        </p:nvGrpSpPr>
        <p:grpSpPr>
          <a:xfrm>
            <a:off x="86834" y="2540718"/>
            <a:ext cx="682300" cy="1593300"/>
            <a:chOff x="5959350" y="4281900"/>
            <a:chExt cx="511725" cy="1194975"/>
          </a:xfrm>
        </p:grpSpPr>
        <p:sp>
          <p:nvSpPr>
            <p:cNvPr id="65" name="Google Shape;65;p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rot="10800000">
            <a:off x="-1073594" y="-1562300"/>
            <a:ext cx="1708091" cy="4891173"/>
            <a:chOff x="7989955" y="-346025"/>
            <a:chExt cx="1281068" cy="3668380"/>
          </a:xfrm>
        </p:grpSpPr>
        <p:grpSp>
          <p:nvGrpSpPr>
            <p:cNvPr id="71" name="Google Shape;71;p4"/>
            <p:cNvGrpSpPr/>
            <p:nvPr/>
          </p:nvGrpSpPr>
          <p:grpSpPr>
            <a:xfrm>
              <a:off x="8069252" y="1633975"/>
              <a:ext cx="723016" cy="1688380"/>
              <a:chOff x="5959350" y="4281900"/>
              <a:chExt cx="511725" cy="1194975"/>
            </a:xfrm>
          </p:grpSpPr>
          <p:sp>
            <p:nvSpPr>
              <p:cNvPr id="72" name="Google Shape;72;p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 name="Google Shape;77;p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4"/>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4"/>
          <p:cNvSpPr/>
          <p:nvPr/>
        </p:nvSpPr>
        <p:spPr>
          <a:xfrm rot="-3140990" flipH="1">
            <a:off x="12820307" y="-1543200"/>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4"/>
          <p:cNvGrpSpPr/>
          <p:nvPr/>
        </p:nvGrpSpPr>
        <p:grpSpPr>
          <a:xfrm rot="5400000">
            <a:off x="11171400" y="2631517"/>
            <a:ext cx="1528600" cy="1094467"/>
            <a:chOff x="4376125" y="3713175"/>
            <a:chExt cx="1146450" cy="820850"/>
          </a:xfrm>
        </p:grpSpPr>
        <p:sp>
          <p:nvSpPr>
            <p:cNvPr id="81" name="Google Shape;81;p4"/>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 name="Google Shape;86;p4"/>
          <p:cNvGrpSpPr/>
          <p:nvPr/>
        </p:nvGrpSpPr>
        <p:grpSpPr>
          <a:xfrm flipH="1">
            <a:off x="11300559" y="4524700"/>
            <a:ext cx="1374589" cy="2338661"/>
            <a:chOff x="-246356" y="3559775"/>
            <a:chExt cx="1030942" cy="1753996"/>
          </a:xfrm>
        </p:grpSpPr>
        <p:sp>
          <p:nvSpPr>
            <p:cNvPr id="87" name="Google Shape;87;p4"/>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3222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1001495" y="2933649"/>
            <a:ext cx="4834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5"/>
          <p:cNvSpPr txBox="1">
            <a:spLocks noGrp="1"/>
          </p:cNvSpPr>
          <p:nvPr>
            <p:ph type="title" idx="2"/>
          </p:nvPr>
        </p:nvSpPr>
        <p:spPr>
          <a:xfrm>
            <a:off x="6356305" y="2933649"/>
            <a:ext cx="4834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5"/>
          <p:cNvSpPr txBox="1">
            <a:spLocks noGrp="1"/>
          </p:cNvSpPr>
          <p:nvPr>
            <p:ph type="subTitle" idx="1"/>
          </p:nvPr>
        </p:nvSpPr>
        <p:spPr>
          <a:xfrm>
            <a:off x="6356305" y="3222483"/>
            <a:ext cx="4834800" cy="2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94" name="Google Shape;94;p5"/>
          <p:cNvSpPr txBox="1">
            <a:spLocks noGrp="1"/>
          </p:cNvSpPr>
          <p:nvPr>
            <p:ph type="subTitle" idx="3"/>
          </p:nvPr>
        </p:nvSpPr>
        <p:spPr>
          <a:xfrm>
            <a:off x="1000895" y="3222483"/>
            <a:ext cx="4836000" cy="2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Char char="●"/>
              <a:defRPr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95" name="Google Shape;95;p5"/>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sz="3333"/>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96" name="Google Shape;96;p5"/>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5"/>
          <p:cNvSpPr/>
          <p:nvPr/>
        </p:nvSpPr>
        <p:spPr>
          <a:xfrm rot="2916668">
            <a:off x="-3019862" y="3034783"/>
            <a:ext cx="5432003" cy="352768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5"/>
          <p:cNvSpPr/>
          <p:nvPr/>
        </p:nvSpPr>
        <p:spPr>
          <a:xfrm rot="-3064468" flipH="1">
            <a:off x="12016030" y="-29208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5"/>
          <p:cNvSpPr/>
          <p:nvPr/>
        </p:nvSpPr>
        <p:spPr>
          <a:xfrm rot="-1799865">
            <a:off x="71446" y="24163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5"/>
          <p:cNvGrpSpPr/>
          <p:nvPr/>
        </p:nvGrpSpPr>
        <p:grpSpPr>
          <a:xfrm>
            <a:off x="11411807" y="1453684"/>
            <a:ext cx="1504891" cy="5195973"/>
            <a:chOff x="7989955" y="-574625"/>
            <a:chExt cx="1128668" cy="3896980"/>
          </a:xfrm>
        </p:grpSpPr>
        <p:grpSp>
          <p:nvGrpSpPr>
            <p:cNvPr id="101" name="Google Shape;101;p5"/>
            <p:cNvGrpSpPr/>
            <p:nvPr/>
          </p:nvGrpSpPr>
          <p:grpSpPr>
            <a:xfrm>
              <a:off x="8069252" y="1633975"/>
              <a:ext cx="342016" cy="1688380"/>
              <a:chOff x="5959350" y="4281900"/>
              <a:chExt cx="242067" cy="1194975"/>
            </a:xfrm>
          </p:grpSpPr>
          <p:sp>
            <p:nvSpPr>
              <p:cNvPr id="102" name="Google Shape;102;p5"/>
              <p:cNvSpPr/>
              <p:nvPr/>
            </p:nvSpPr>
            <p:spPr>
              <a:xfrm>
                <a:off x="6158042" y="4908770"/>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5"/>
              <p:cNvSpPr/>
              <p:nvPr/>
            </p:nvSpPr>
            <p:spPr>
              <a:xfrm>
                <a:off x="6121292"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5"/>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5"/>
              <p:cNvSpPr/>
              <p:nvPr/>
            </p:nvSpPr>
            <p:spPr>
              <a:xfrm>
                <a:off x="6109042" y="4619202"/>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5"/>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5"/>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5"/>
            <p:cNvSpPr/>
            <p:nvPr/>
          </p:nvSpPr>
          <p:spPr>
            <a:xfrm rot="-5400000">
              <a:off x="8337013" y="-5724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5"/>
          <p:cNvGrpSpPr/>
          <p:nvPr/>
        </p:nvGrpSpPr>
        <p:grpSpPr>
          <a:xfrm>
            <a:off x="-203972" y="-651000"/>
            <a:ext cx="3411064" cy="3917565"/>
            <a:chOff x="281471" y="1115050"/>
            <a:chExt cx="2558298" cy="2938174"/>
          </a:xfrm>
        </p:grpSpPr>
        <p:grpSp>
          <p:nvGrpSpPr>
            <p:cNvPr id="110" name="Google Shape;110;p5"/>
            <p:cNvGrpSpPr/>
            <p:nvPr/>
          </p:nvGrpSpPr>
          <p:grpSpPr>
            <a:xfrm rot="5400000">
              <a:off x="801113" y="1365454"/>
              <a:ext cx="755741" cy="1220305"/>
              <a:chOff x="4987688" y="3508542"/>
              <a:chExt cx="534887" cy="863688"/>
            </a:xfrm>
          </p:grpSpPr>
          <p:sp>
            <p:nvSpPr>
              <p:cNvPr id="111" name="Google Shape;111;p5"/>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5"/>
              <p:cNvSpPr/>
              <p:nvPr/>
            </p:nvSpPr>
            <p:spPr>
              <a:xfrm>
                <a:off x="5077236" y="3508542"/>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5"/>
              <p:cNvSpPr/>
              <p:nvPr/>
            </p:nvSpPr>
            <p:spPr>
              <a:xfrm>
                <a:off x="4987688" y="428503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5"/>
            <p:cNvGrpSpPr/>
            <p:nvPr/>
          </p:nvGrpSpPr>
          <p:grpSpPr>
            <a:xfrm>
              <a:off x="281471" y="1115050"/>
              <a:ext cx="2558298" cy="2938174"/>
              <a:chOff x="281471" y="1115050"/>
              <a:chExt cx="2558298" cy="2938174"/>
            </a:xfrm>
          </p:grpSpPr>
          <p:sp>
            <p:nvSpPr>
              <p:cNvPr id="116" name="Google Shape;116;p5"/>
              <p:cNvSpPr/>
              <p:nvPr/>
            </p:nvSpPr>
            <p:spPr>
              <a:xfrm rot="5400000">
                <a:off x="280573" y="325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5"/>
              <p:cNvSpPr/>
              <p:nvPr/>
            </p:nvSpPr>
            <p:spPr>
              <a:xfrm rot="5400000">
                <a:off x="661037" y="38534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5"/>
              <p:cNvSpPr/>
              <p:nvPr/>
            </p:nvSpPr>
            <p:spPr>
              <a:xfrm rot="5400000">
                <a:off x="2058158" y="111721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01796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1" name="Google Shape;121;p6"/>
          <p:cNvSpPr/>
          <p:nvPr/>
        </p:nvSpPr>
        <p:spPr>
          <a:xfrm flipH="1">
            <a:off x="9736280"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6"/>
          <p:cNvSpPr/>
          <p:nvPr/>
        </p:nvSpPr>
        <p:spPr>
          <a:xfrm rot="10800000" flipH="1">
            <a:off x="-119686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6"/>
          <p:cNvGrpSpPr/>
          <p:nvPr/>
        </p:nvGrpSpPr>
        <p:grpSpPr>
          <a:xfrm>
            <a:off x="-66585" y="1649045"/>
            <a:ext cx="2295844" cy="5610449"/>
            <a:chOff x="673111" y="733658"/>
            <a:chExt cx="1721883" cy="4207837"/>
          </a:xfrm>
        </p:grpSpPr>
        <p:grpSp>
          <p:nvGrpSpPr>
            <p:cNvPr id="126" name="Google Shape;126;p6"/>
            <p:cNvGrpSpPr/>
            <p:nvPr/>
          </p:nvGrpSpPr>
          <p:grpSpPr>
            <a:xfrm rot="5400000">
              <a:off x="276651" y="1130118"/>
              <a:ext cx="1619819" cy="826900"/>
              <a:chOff x="4376125" y="3713175"/>
              <a:chExt cx="1146450" cy="585250"/>
            </a:xfrm>
          </p:grpSpPr>
          <p:sp>
            <p:nvSpPr>
              <p:cNvPr id="127" name="Google Shape;127;p6"/>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6"/>
              <p:cNvSpPr/>
              <p:nvPr/>
            </p:nvSpPr>
            <p:spPr>
              <a:xfrm>
                <a:off x="4987688" y="4015372"/>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 name="Google Shape;132;p6"/>
            <p:cNvGrpSpPr/>
            <p:nvPr/>
          </p:nvGrpSpPr>
          <p:grpSpPr>
            <a:xfrm>
              <a:off x="995212" y="3114975"/>
              <a:ext cx="1399781" cy="1826521"/>
              <a:chOff x="995212" y="3114975"/>
              <a:chExt cx="1399781" cy="1826521"/>
            </a:xfrm>
          </p:grpSpPr>
          <p:sp>
            <p:nvSpPr>
              <p:cNvPr id="133" name="Google Shape;133;p6"/>
              <p:cNvSpPr/>
              <p:nvPr/>
            </p:nvSpPr>
            <p:spPr>
              <a:xfrm rot="5400000">
                <a:off x="1018123" y="311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6"/>
              <p:cNvSpPr/>
              <p:nvPr/>
            </p:nvSpPr>
            <p:spPr>
              <a:xfrm rot="5400000">
                <a:off x="994662" y="42410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6"/>
              <p:cNvSpPr/>
              <p:nvPr/>
            </p:nvSpPr>
            <p:spPr>
              <a:xfrm rot="5400000">
                <a:off x="1613383" y="41598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36" name="Google Shape;136;p6"/>
          <p:cNvGrpSpPr/>
          <p:nvPr/>
        </p:nvGrpSpPr>
        <p:grpSpPr>
          <a:xfrm>
            <a:off x="11485765" y="1081267"/>
            <a:ext cx="1039267" cy="5408573"/>
            <a:chOff x="7989949" y="-734075"/>
            <a:chExt cx="779450" cy="4056430"/>
          </a:xfrm>
        </p:grpSpPr>
        <p:grpSp>
          <p:nvGrpSpPr>
            <p:cNvPr id="137" name="Google Shape;137;p6"/>
            <p:cNvGrpSpPr/>
            <p:nvPr/>
          </p:nvGrpSpPr>
          <p:grpSpPr>
            <a:xfrm>
              <a:off x="8069252" y="1633975"/>
              <a:ext cx="671092" cy="1688380"/>
              <a:chOff x="5959350" y="4281900"/>
              <a:chExt cx="474975" cy="1194975"/>
            </a:xfrm>
          </p:grpSpPr>
          <p:sp>
            <p:nvSpPr>
              <p:cNvPr id="138" name="Google Shape;138;p6"/>
              <p:cNvSpPr/>
              <p:nvPr/>
            </p:nvSpPr>
            <p:spPr>
              <a:xfrm>
                <a:off x="6211973" y="4369454"/>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6"/>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6"/>
              <p:cNvSpPr/>
              <p:nvPr/>
            </p:nvSpPr>
            <p:spPr>
              <a:xfrm>
                <a:off x="6055110" y="4511338"/>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6"/>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3" name="Google Shape;143;p6"/>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6"/>
            <p:cNvSpPr/>
            <p:nvPr/>
          </p:nvSpPr>
          <p:spPr>
            <a:xfrm rot="-5400000">
              <a:off x="7987788" y="-73191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73387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5"/>
        <p:cNvGrpSpPr/>
        <p:nvPr/>
      </p:nvGrpSpPr>
      <p:grpSpPr>
        <a:xfrm>
          <a:off x="0" y="0"/>
          <a:ext cx="0" cy="0"/>
          <a:chOff x="0" y="0"/>
          <a:chExt cx="0" cy="0"/>
        </a:xfrm>
      </p:grpSpPr>
      <p:sp>
        <p:nvSpPr>
          <p:cNvPr id="146" name="Google Shape;146;p7"/>
          <p:cNvSpPr txBox="1">
            <a:spLocks noGrp="1"/>
          </p:cNvSpPr>
          <p:nvPr>
            <p:ph type="body" idx="1"/>
          </p:nvPr>
        </p:nvSpPr>
        <p:spPr>
          <a:xfrm>
            <a:off x="2984000" y="2178400"/>
            <a:ext cx="6224000" cy="2926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lt1"/>
              </a:buClr>
              <a:buSzPts val="1600"/>
              <a:buFont typeface="Nunito Light"/>
              <a:buChar char="●"/>
              <a:defRPr/>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23323" rtl="0">
              <a:lnSpc>
                <a:spcPct val="100000"/>
              </a:lnSpc>
              <a:spcBef>
                <a:spcPts val="2133"/>
              </a:spcBef>
              <a:spcAft>
                <a:spcPts val="0"/>
              </a:spcAft>
              <a:buSzPts val="1400"/>
              <a:buFont typeface="Nunito Light"/>
              <a:buChar char="○"/>
              <a:defRPr/>
            </a:lvl5pPr>
            <a:lvl6pPr marL="3657509" lvl="5" indent="-423323" rtl="0">
              <a:lnSpc>
                <a:spcPct val="100000"/>
              </a:lnSpc>
              <a:spcBef>
                <a:spcPts val="2133"/>
              </a:spcBef>
              <a:spcAft>
                <a:spcPts val="0"/>
              </a:spcAft>
              <a:buSzPts val="14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23323" rtl="0">
              <a:lnSpc>
                <a:spcPct val="100000"/>
              </a:lnSpc>
              <a:spcBef>
                <a:spcPts val="2133"/>
              </a:spcBef>
              <a:spcAft>
                <a:spcPts val="2133"/>
              </a:spcAft>
              <a:buSzPts val="1400"/>
              <a:buFont typeface="Nunito Light"/>
              <a:buChar char="■"/>
              <a:defRPr/>
            </a:lvl9pPr>
          </a:lstStyle>
          <a:p>
            <a:endParaRPr/>
          </a:p>
        </p:txBody>
      </p:sp>
      <p:sp>
        <p:nvSpPr>
          <p:cNvPr id="147" name="Google Shape;147;p7"/>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8" name="Google Shape;148;p7"/>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2923399"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7"/>
          <p:cNvSpPr/>
          <p:nvPr/>
        </p:nvSpPr>
        <p:spPr>
          <a:xfrm rot="-1799865">
            <a:off x="120521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7"/>
          <p:cNvSpPr/>
          <p:nvPr/>
        </p:nvSpPr>
        <p:spPr>
          <a:xfrm rot="7735532" flipH="1">
            <a:off x="12449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2" name="Google Shape;152;p7"/>
          <p:cNvGrpSpPr/>
          <p:nvPr/>
        </p:nvGrpSpPr>
        <p:grpSpPr>
          <a:xfrm>
            <a:off x="11082207" y="2601801"/>
            <a:ext cx="1708091" cy="4067201"/>
            <a:chOff x="7989955" y="-346025"/>
            <a:chExt cx="1281068" cy="3050401"/>
          </a:xfrm>
        </p:grpSpPr>
        <p:grpSp>
          <p:nvGrpSpPr>
            <p:cNvPr id="153" name="Google Shape;153;p7"/>
            <p:cNvGrpSpPr/>
            <p:nvPr/>
          </p:nvGrpSpPr>
          <p:grpSpPr>
            <a:xfrm>
              <a:off x="8069252" y="1633975"/>
              <a:ext cx="723016" cy="1070402"/>
              <a:chOff x="5959350" y="4281900"/>
              <a:chExt cx="511725" cy="757592"/>
            </a:xfrm>
          </p:grpSpPr>
          <p:sp>
            <p:nvSpPr>
              <p:cNvPr id="154" name="Google Shape;154;p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7"/>
              <p:cNvSpPr/>
              <p:nvPr/>
            </p:nvSpPr>
            <p:spPr>
              <a:xfrm>
                <a:off x="6085625" y="4952292"/>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8" name="Google Shape;158;p7"/>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7"/>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0" name="Google Shape;160;p7"/>
          <p:cNvGrpSpPr/>
          <p:nvPr/>
        </p:nvGrpSpPr>
        <p:grpSpPr>
          <a:xfrm>
            <a:off x="47243" y="63810"/>
            <a:ext cx="3835216" cy="7361883"/>
            <a:chOff x="873632" y="733658"/>
            <a:chExt cx="2876412" cy="5521412"/>
          </a:xfrm>
        </p:grpSpPr>
        <p:grpSp>
          <p:nvGrpSpPr>
            <p:cNvPr id="161" name="Google Shape;161;p7"/>
            <p:cNvGrpSpPr/>
            <p:nvPr/>
          </p:nvGrpSpPr>
          <p:grpSpPr>
            <a:xfrm rot="5400000">
              <a:off x="376911" y="1230378"/>
              <a:ext cx="1619819" cy="626379"/>
              <a:chOff x="4376125" y="3713175"/>
              <a:chExt cx="1146450" cy="443329"/>
            </a:xfrm>
          </p:grpSpPr>
          <p:sp>
            <p:nvSpPr>
              <p:cNvPr id="162" name="Google Shape;162;p7"/>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7"/>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7"/>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7"/>
              <p:cNvSpPr/>
              <p:nvPr/>
            </p:nvSpPr>
            <p:spPr>
              <a:xfrm>
                <a:off x="4879825" y="4069304"/>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7"/>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 name="Google Shape;167;p7"/>
            <p:cNvGrpSpPr/>
            <p:nvPr/>
          </p:nvGrpSpPr>
          <p:grpSpPr>
            <a:xfrm>
              <a:off x="967271" y="3559775"/>
              <a:ext cx="2782773" cy="2695296"/>
              <a:chOff x="967271" y="3559775"/>
              <a:chExt cx="2782773" cy="2695296"/>
            </a:xfrm>
          </p:grpSpPr>
          <p:sp>
            <p:nvSpPr>
              <p:cNvPr id="168" name="Google Shape;168;p7"/>
              <p:cNvSpPr/>
              <p:nvPr/>
            </p:nvSpPr>
            <p:spPr>
              <a:xfrm rot="5400000">
                <a:off x="966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7"/>
              <p:cNvSpPr/>
              <p:nvPr/>
            </p:nvSpPr>
            <p:spPr>
              <a:xfrm rot="5400000">
                <a:off x="11182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7"/>
              <p:cNvSpPr/>
              <p:nvPr/>
            </p:nvSpPr>
            <p:spPr>
              <a:xfrm rot="5400000">
                <a:off x="2968433" y="54734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904704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1195200" y="1976400"/>
            <a:ext cx="9801600" cy="2905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11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73" name="Google Shape;173;p8"/>
          <p:cNvSpPr/>
          <p:nvPr/>
        </p:nvSpPr>
        <p:spPr>
          <a:xfrm rot="8542178">
            <a:off x="-1704944" y="-1425254"/>
            <a:ext cx="5432255" cy="352784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8"/>
          <p:cNvSpPr/>
          <p:nvPr/>
        </p:nvSpPr>
        <p:spPr>
          <a:xfrm rot="-8542178" flipH="1">
            <a:off x="8464690" y="-1425254"/>
            <a:ext cx="5432255" cy="352784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8"/>
          <p:cNvSpPr/>
          <p:nvPr/>
        </p:nvSpPr>
        <p:spPr>
          <a:xfrm rot="-3064468" flipH="1">
            <a:off x="11009196" y="-39138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 name="Google Shape;177;p8"/>
          <p:cNvGrpSpPr/>
          <p:nvPr/>
        </p:nvGrpSpPr>
        <p:grpSpPr>
          <a:xfrm>
            <a:off x="-620639" y="5228031"/>
            <a:ext cx="6462283" cy="1585516"/>
            <a:chOff x="-465479" y="3921023"/>
            <a:chExt cx="4846712" cy="1189137"/>
          </a:xfrm>
        </p:grpSpPr>
        <p:sp>
          <p:nvSpPr>
            <p:cNvPr id="178" name="Google Shape;178;p8"/>
            <p:cNvSpPr/>
            <p:nvPr/>
          </p:nvSpPr>
          <p:spPr>
            <a:xfrm flipH="1">
              <a:off x="2685214" y="4944596"/>
              <a:ext cx="61956" cy="6128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8"/>
            <p:cNvSpPr/>
            <p:nvPr/>
          </p:nvSpPr>
          <p:spPr>
            <a:xfrm flipH="1">
              <a:off x="4046977" y="4804307"/>
              <a:ext cx="61956" cy="6128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8"/>
            <p:cNvSpPr/>
            <p:nvPr/>
          </p:nvSpPr>
          <p:spPr>
            <a:xfrm flipH="1">
              <a:off x="4319949" y="4651855"/>
              <a:ext cx="61285" cy="6128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8"/>
            <p:cNvSpPr/>
            <p:nvPr/>
          </p:nvSpPr>
          <p:spPr>
            <a:xfrm flipH="1">
              <a:off x="3546351" y="4986955"/>
              <a:ext cx="123205" cy="123205"/>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8"/>
            <p:cNvSpPr/>
            <p:nvPr/>
          </p:nvSpPr>
          <p:spPr>
            <a:xfrm flipH="1">
              <a:off x="3200826" y="4559981"/>
              <a:ext cx="123205" cy="122534"/>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83" name="Google Shape;183;p8"/>
            <p:cNvGrpSpPr/>
            <p:nvPr/>
          </p:nvGrpSpPr>
          <p:grpSpPr>
            <a:xfrm rot="5400000" flipH="1">
              <a:off x="263982" y="3191562"/>
              <a:ext cx="977773" cy="2436696"/>
              <a:chOff x="205271" y="3559775"/>
              <a:chExt cx="977773" cy="2436696"/>
            </a:xfrm>
          </p:grpSpPr>
          <p:sp>
            <p:nvSpPr>
              <p:cNvPr id="184" name="Google Shape;184;p8"/>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8"/>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8"/>
              <p:cNvSpPr/>
              <p:nvPr/>
            </p:nvSpPr>
            <p:spPr>
              <a:xfrm rot="5400000">
                <a:off x="401433" y="52148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87" name="Google Shape;187;p8"/>
          <p:cNvGrpSpPr/>
          <p:nvPr/>
        </p:nvGrpSpPr>
        <p:grpSpPr>
          <a:xfrm>
            <a:off x="9536999" y="-806167"/>
            <a:ext cx="2481077" cy="5540773"/>
            <a:chOff x="6619349" y="-604625"/>
            <a:chExt cx="1860808" cy="4155580"/>
          </a:xfrm>
        </p:grpSpPr>
        <p:grpSp>
          <p:nvGrpSpPr>
            <p:cNvPr id="188" name="Google Shape;188;p8"/>
            <p:cNvGrpSpPr/>
            <p:nvPr/>
          </p:nvGrpSpPr>
          <p:grpSpPr>
            <a:xfrm>
              <a:off x="8069252" y="1633975"/>
              <a:ext cx="410904" cy="1916980"/>
              <a:chOff x="5959350" y="4281900"/>
              <a:chExt cx="290823" cy="1356770"/>
            </a:xfrm>
          </p:grpSpPr>
          <p:sp>
            <p:nvSpPr>
              <p:cNvPr id="189" name="Google Shape;189;p8"/>
              <p:cNvSpPr/>
              <p:nvPr/>
            </p:nvSpPr>
            <p:spPr>
              <a:xfrm>
                <a:off x="610411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8"/>
              <p:cNvSpPr/>
              <p:nvPr/>
            </p:nvSpPr>
            <p:spPr>
              <a:xfrm>
                <a:off x="6175223" y="5595320"/>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8"/>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8"/>
              <p:cNvSpPr/>
              <p:nvPr/>
            </p:nvSpPr>
            <p:spPr>
              <a:xfrm>
                <a:off x="6162973" y="4565270"/>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8"/>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4" name="Google Shape;194;p8"/>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8"/>
            <p:cNvSpPr/>
            <p:nvPr/>
          </p:nvSpPr>
          <p:spPr>
            <a:xfrm rot="-5400000">
              <a:off x="6617188" y="-6024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97974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6"/>
        <p:cNvGrpSpPr/>
        <p:nvPr/>
      </p:nvGrpSpPr>
      <p:grpSpPr>
        <a:xfrm>
          <a:off x="0" y="0"/>
          <a:ext cx="0" cy="0"/>
          <a:chOff x="0" y="0"/>
          <a:chExt cx="0" cy="0"/>
        </a:xfrm>
      </p:grpSpPr>
      <p:sp>
        <p:nvSpPr>
          <p:cNvPr id="197" name="Google Shape;197;p9"/>
          <p:cNvSpPr txBox="1">
            <a:spLocks noGrp="1"/>
          </p:cNvSpPr>
          <p:nvPr>
            <p:ph type="title"/>
          </p:nvPr>
        </p:nvSpPr>
        <p:spPr>
          <a:xfrm>
            <a:off x="1304200" y="2270000"/>
            <a:ext cx="9583600" cy="109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7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9"/>
          <p:cNvSpPr txBox="1">
            <a:spLocks noGrp="1"/>
          </p:cNvSpPr>
          <p:nvPr>
            <p:ph type="subTitle" idx="1"/>
          </p:nvPr>
        </p:nvSpPr>
        <p:spPr>
          <a:xfrm>
            <a:off x="1304200" y="3368800"/>
            <a:ext cx="9583600" cy="12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9"/>
          <p:cNvSpPr/>
          <p:nvPr/>
        </p:nvSpPr>
        <p:spPr>
          <a:xfrm flipH="1">
            <a:off x="9671758" y="4587998"/>
            <a:ext cx="3480540" cy="2854349"/>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9"/>
          <p:cNvSpPr/>
          <p:nvPr/>
        </p:nvSpPr>
        <p:spPr>
          <a:xfrm rot="10800000" flipH="1">
            <a:off x="-2785499" y="-1165028"/>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9"/>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9"/>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9"/>
          <p:cNvGrpSpPr/>
          <p:nvPr/>
        </p:nvGrpSpPr>
        <p:grpSpPr>
          <a:xfrm flipH="1">
            <a:off x="-680641" y="1026595"/>
            <a:ext cx="2328489" cy="6106816"/>
            <a:chOff x="-246356" y="733658"/>
            <a:chExt cx="1746367" cy="4580112"/>
          </a:xfrm>
        </p:grpSpPr>
        <p:grpSp>
          <p:nvGrpSpPr>
            <p:cNvPr id="204" name="Google Shape;204;p9"/>
            <p:cNvGrpSpPr/>
            <p:nvPr/>
          </p:nvGrpSpPr>
          <p:grpSpPr>
            <a:xfrm rot="5400000">
              <a:off x="110211" y="963678"/>
              <a:ext cx="1619819" cy="1159779"/>
              <a:chOff x="4376125" y="3713175"/>
              <a:chExt cx="1146450" cy="820850"/>
            </a:xfrm>
          </p:grpSpPr>
          <p:sp>
            <p:nvSpPr>
              <p:cNvPr id="205" name="Google Shape;205;p9"/>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9"/>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9"/>
            <p:cNvGrpSpPr/>
            <p:nvPr/>
          </p:nvGrpSpPr>
          <p:grpSpPr>
            <a:xfrm>
              <a:off x="-246356" y="3559775"/>
              <a:ext cx="1030942" cy="1753996"/>
              <a:chOff x="-246356" y="3559775"/>
              <a:chExt cx="1030942" cy="1753996"/>
            </a:xfrm>
          </p:grpSpPr>
          <p:sp>
            <p:nvSpPr>
              <p:cNvPr id="211" name="Google Shape;211;p9"/>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9"/>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9"/>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14" name="Google Shape;214;p9"/>
          <p:cNvGrpSpPr/>
          <p:nvPr/>
        </p:nvGrpSpPr>
        <p:grpSpPr>
          <a:xfrm rot="-5400000">
            <a:off x="8804707" y="-1890667"/>
            <a:ext cx="1708091" cy="4891173"/>
            <a:chOff x="7989955" y="-346025"/>
            <a:chExt cx="1281068" cy="3668380"/>
          </a:xfrm>
        </p:grpSpPr>
        <p:grpSp>
          <p:nvGrpSpPr>
            <p:cNvPr id="215" name="Google Shape;215;p9"/>
            <p:cNvGrpSpPr/>
            <p:nvPr/>
          </p:nvGrpSpPr>
          <p:grpSpPr>
            <a:xfrm>
              <a:off x="8069252" y="1633975"/>
              <a:ext cx="723016" cy="1688380"/>
              <a:chOff x="5959350" y="4281900"/>
              <a:chExt cx="511725" cy="1194975"/>
            </a:xfrm>
          </p:grpSpPr>
          <p:sp>
            <p:nvSpPr>
              <p:cNvPr id="216" name="Google Shape;216;p9"/>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9"/>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9"/>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9"/>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1" name="Google Shape;221;p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2361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3"/>
        <p:cNvGrpSpPr/>
        <p:nvPr/>
      </p:nvGrpSpPr>
      <p:grpSpPr>
        <a:xfrm>
          <a:off x="0" y="0"/>
          <a:ext cx="0" cy="0"/>
          <a:chOff x="0" y="0"/>
          <a:chExt cx="0" cy="0"/>
        </a:xfrm>
      </p:grpSpPr>
      <p:sp>
        <p:nvSpPr>
          <p:cNvPr id="224" name="Google Shape;224;p10"/>
          <p:cNvSpPr txBox="1">
            <a:spLocks noGrp="1"/>
          </p:cNvSpPr>
          <p:nvPr>
            <p:ph type="title"/>
          </p:nvPr>
        </p:nvSpPr>
        <p:spPr>
          <a:xfrm>
            <a:off x="928067" y="4790567"/>
            <a:ext cx="6723200" cy="1342000"/>
          </a:xfrm>
          <a:prstGeom prst="rect">
            <a:avLst/>
          </a:prstGeom>
          <a:gradFill>
            <a:gsLst>
              <a:gs pos="0">
                <a:schemeClr val="lt2"/>
              </a:gs>
              <a:gs pos="100000">
                <a:schemeClr val="accent1"/>
              </a:gs>
            </a:gsLst>
            <a:lin ang="540001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 name="Google Shape;225;p10"/>
          <p:cNvSpPr/>
          <p:nvPr/>
        </p:nvSpPr>
        <p:spPr>
          <a:xfrm rot="-3255814">
            <a:off x="9717324" y="-1151466"/>
            <a:ext cx="3764521" cy="5045567"/>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10"/>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10"/>
          <p:cNvSpPr/>
          <p:nvPr/>
        </p:nvSpPr>
        <p:spPr>
          <a:xfrm rot="-3140990" flipH="1">
            <a:off x="12820307" y="-1746400"/>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0"/>
          <p:cNvSpPr/>
          <p:nvPr/>
        </p:nvSpPr>
        <p:spPr>
          <a:xfrm rot="3140990">
            <a:off x="1004374" y="-3434533"/>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9" name="Google Shape;229;p10"/>
          <p:cNvGrpSpPr/>
          <p:nvPr/>
        </p:nvGrpSpPr>
        <p:grpSpPr>
          <a:xfrm>
            <a:off x="203187" y="2303416"/>
            <a:ext cx="964021" cy="2251173"/>
            <a:chOff x="5959350" y="4281900"/>
            <a:chExt cx="511725" cy="1194975"/>
          </a:xfrm>
        </p:grpSpPr>
        <p:sp>
          <p:nvSpPr>
            <p:cNvPr id="230" name="Google Shape;230;p10"/>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0"/>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0"/>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0"/>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0"/>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10"/>
          <p:cNvGrpSpPr/>
          <p:nvPr/>
        </p:nvGrpSpPr>
        <p:grpSpPr>
          <a:xfrm rot="5400000">
            <a:off x="10025315" y="4820338"/>
            <a:ext cx="2159759" cy="1546372"/>
            <a:chOff x="4376125" y="3713175"/>
            <a:chExt cx="1146450" cy="820850"/>
          </a:xfrm>
        </p:grpSpPr>
        <p:sp>
          <p:nvSpPr>
            <p:cNvPr id="236" name="Google Shape;236;p10"/>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0"/>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0"/>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0"/>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0"/>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6043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4082-FE68-6A66-19B8-0A044907B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FF8A0D-BE84-AB60-857D-CD69A6405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A543A-B654-1B0E-2039-DB07A88326B5}"/>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F7B4EA57-31A0-D6E5-C233-03F9D8BA8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3E296-9376-B83F-5472-70204BDEB57C}"/>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3883884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1"/>
        <p:cNvGrpSpPr/>
        <p:nvPr/>
      </p:nvGrpSpPr>
      <p:grpSpPr>
        <a:xfrm>
          <a:off x="0" y="0"/>
          <a:ext cx="0" cy="0"/>
          <a:chOff x="0" y="0"/>
          <a:chExt cx="0" cy="0"/>
        </a:xfrm>
      </p:grpSpPr>
      <p:sp>
        <p:nvSpPr>
          <p:cNvPr id="242" name="Google Shape;242;p11"/>
          <p:cNvSpPr txBox="1">
            <a:spLocks noGrp="1"/>
          </p:cNvSpPr>
          <p:nvPr>
            <p:ph type="title" hasCustomPrompt="1"/>
          </p:nvPr>
        </p:nvSpPr>
        <p:spPr>
          <a:xfrm>
            <a:off x="1504912" y="2083133"/>
            <a:ext cx="9182000" cy="21224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43" name="Google Shape;243;p11"/>
          <p:cNvSpPr txBox="1">
            <a:spLocks noGrp="1"/>
          </p:cNvSpPr>
          <p:nvPr>
            <p:ph type="subTitle" idx="1"/>
          </p:nvPr>
        </p:nvSpPr>
        <p:spPr>
          <a:xfrm>
            <a:off x="1502600" y="4287267"/>
            <a:ext cx="91868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solidFill>
                  <a:schemeClr val="lt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44" name="Google Shape;244;p11"/>
          <p:cNvSpPr/>
          <p:nvPr/>
        </p:nvSpPr>
        <p:spPr>
          <a:xfrm rot="2016302" flipH="1">
            <a:off x="-2415324" y="4974206"/>
            <a:ext cx="5432299" cy="352787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11"/>
          <p:cNvSpPr/>
          <p:nvPr/>
        </p:nvSpPr>
        <p:spPr>
          <a:xfrm rot="-8773681" flipH="1">
            <a:off x="8330764" y="-1756221"/>
            <a:ext cx="5432200" cy="352781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1"/>
          <p:cNvSpPr/>
          <p:nvPr/>
        </p:nvSpPr>
        <p:spPr>
          <a:xfrm rot="9000135">
            <a:off x="381313" y="21010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1"/>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8" name="Google Shape;248;p11"/>
          <p:cNvGrpSpPr/>
          <p:nvPr/>
        </p:nvGrpSpPr>
        <p:grpSpPr>
          <a:xfrm rot="-5400000">
            <a:off x="7389673" y="-2138933"/>
            <a:ext cx="1708091" cy="4891173"/>
            <a:chOff x="7989955" y="-346025"/>
            <a:chExt cx="1281068" cy="3668380"/>
          </a:xfrm>
        </p:grpSpPr>
        <p:grpSp>
          <p:nvGrpSpPr>
            <p:cNvPr id="249" name="Google Shape;249;p11"/>
            <p:cNvGrpSpPr/>
            <p:nvPr/>
          </p:nvGrpSpPr>
          <p:grpSpPr>
            <a:xfrm>
              <a:off x="8069252" y="1633975"/>
              <a:ext cx="723016" cy="1688380"/>
              <a:chOff x="5959350" y="4281900"/>
              <a:chExt cx="511725" cy="1194975"/>
            </a:xfrm>
          </p:grpSpPr>
          <p:sp>
            <p:nvSpPr>
              <p:cNvPr id="250" name="Google Shape;250;p1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5" name="Google Shape;255;p11"/>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1"/>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 name="Google Shape;257;p11"/>
          <p:cNvGrpSpPr/>
          <p:nvPr/>
        </p:nvGrpSpPr>
        <p:grpSpPr>
          <a:xfrm rot="5400000" flipH="1">
            <a:off x="6542626" y="3251161"/>
            <a:ext cx="2328489" cy="6106816"/>
            <a:chOff x="-246356" y="733658"/>
            <a:chExt cx="1746367" cy="4580112"/>
          </a:xfrm>
        </p:grpSpPr>
        <p:grpSp>
          <p:nvGrpSpPr>
            <p:cNvPr id="258" name="Google Shape;258;p11"/>
            <p:cNvGrpSpPr/>
            <p:nvPr/>
          </p:nvGrpSpPr>
          <p:grpSpPr>
            <a:xfrm rot="5400000">
              <a:off x="110211" y="963678"/>
              <a:ext cx="1619819" cy="1159779"/>
              <a:chOff x="4376125" y="3713175"/>
              <a:chExt cx="1146450" cy="820850"/>
            </a:xfrm>
          </p:grpSpPr>
          <p:sp>
            <p:nvSpPr>
              <p:cNvPr id="259" name="Google Shape;259;p11"/>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1"/>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1"/>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1"/>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1"/>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11"/>
            <p:cNvGrpSpPr/>
            <p:nvPr/>
          </p:nvGrpSpPr>
          <p:grpSpPr>
            <a:xfrm>
              <a:off x="-246356" y="3559775"/>
              <a:ext cx="1030942" cy="1753996"/>
              <a:chOff x="-246356" y="3559775"/>
              <a:chExt cx="1030942" cy="1753996"/>
            </a:xfrm>
          </p:grpSpPr>
          <p:sp>
            <p:nvSpPr>
              <p:cNvPr id="265" name="Google Shape;265;p11"/>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1"/>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530333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268"/>
        <p:cNvGrpSpPr/>
        <p:nvPr/>
      </p:nvGrpSpPr>
      <p:grpSpPr>
        <a:xfrm>
          <a:off x="0" y="0"/>
          <a:ext cx="0" cy="0"/>
          <a:chOff x="0" y="0"/>
          <a:chExt cx="0" cy="0"/>
        </a:xfrm>
      </p:grpSpPr>
    </p:spTree>
    <p:extLst>
      <p:ext uri="{BB962C8B-B14F-4D97-AF65-F5344CB8AC3E}">
        <p14:creationId xmlns:p14="http://schemas.microsoft.com/office/powerpoint/2010/main" val="3664336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2243400" y="4644637"/>
            <a:ext cx="7705200" cy="609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8" name="Google Shape;318;p14"/>
          <p:cNvSpPr txBox="1">
            <a:spLocks noGrp="1"/>
          </p:cNvSpPr>
          <p:nvPr>
            <p:ph type="subTitle" idx="1"/>
          </p:nvPr>
        </p:nvSpPr>
        <p:spPr>
          <a:xfrm>
            <a:off x="2242000" y="1603763"/>
            <a:ext cx="7708000" cy="29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46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4"/>
          <p:cNvSpPr/>
          <p:nvPr/>
        </p:nvSpPr>
        <p:spPr>
          <a:xfrm rot="-246135">
            <a:off x="-634301" y="4826698"/>
            <a:ext cx="2967345" cy="2433484"/>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14"/>
          <p:cNvSpPr/>
          <p:nvPr/>
        </p:nvSpPr>
        <p:spPr>
          <a:xfrm rot="10800000">
            <a:off x="9846991" y="-2896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14"/>
          <p:cNvSpPr/>
          <p:nvPr/>
        </p:nvSpPr>
        <p:spPr>
          <a:xfrm rot="-1799865">
            <a:off x="111377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14"/>
          <p:cNvSpPr/>
          <p:nvPr/>
        </p:nvSpPr>
        <p:spPr>
          <a:xfrm rot="7735532" flipH="1">
            <a:off x="3305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3" name="Google Shape;323;p14"/>
          <p:cNvGrpSpPr/>
          <p:nvPr/>
        </p:nvGrpSpPr>
        <p:grpSpPr>
          <a:xfrm rot="10800000" flipH="1">
            <a:off x="-492874" y="-359756"/>
            <a:ext cx="2328489" cy="6106816"/>
            <a:chOff x="-246356" y="733658"/>
            <a:chExt cx="1746367" cy="4580112"/>
          </a:xfrm>
        </p:grpSpPr>
        <p:grpSp>
          <p:nvGrpSpPr>
            <p:cNvPr id="324" name="Google Shape;324;p14"/>
            <p:cNvGrpSpPr/>
            <p:nvPr/>
          </p:nvGrpSpPr>
          <p:grpSpPr>
            <a:xfrm rot="5400000">
              <a:off x="110211" y="963678"/>
              <a:ext cx="1619819" cy="1159779"/>
              <a:chOff x="4376125" y="3713175"/>
              <a:chExt cx="1146450" cy="820850"/>
            </a:xfrm>
          </p:grpSpPr>
          <p:sp>
            <p:nvSpPr>
              <p:cNvPr id="325" name="Google Shape;325;p14"/>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4"/>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14"/>
            <p:cNvGrpSpPr/>
            <p:nvPr/>
          </p:nvGrpSpPr>
          <p:grpSpPr>
            <a:xfrm>
              <a:off x="-246356" y="3559775"/>
              <a:ext cx="1030942" cy="1753996"/>
              <a:chOff x="-246356" y="3559775"/>
              <a:chExt cx="1030942" cy="1753996"/>
            </a:xfrm>
          </p:grpSpPr>
          <p:sp>
            <p:nvSpPr>
              <p:cNvPr id="331" name="Google Shape;331;p14"/>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4"/>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4"/>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34" name="Google Shape;334;p14"/>
          <p:cNvGrpSpPr/>
          <p:nvPr/>
        </p:nvGrpSpPr>
        <p:grpSpPr>
          <a:xfrm rot="10800000" flipH="1">
            <a:off x="10942907" y="2503851"/>
            <a:ext cx="1708091" cy="4891173"/>
            <a:chOff x="7989955" y="-346025"/>
            <a:chExt cx="1281068" cy="3668380"/>
          </a:xfrm>
        </p:grpSpPr>
        <p:grpSp>
          <p:nvGrpSpPr>
            <p:cNvPr id="335" name="Google Shape;335;p14"/>
            <p:cNvGrpSpPr/>
            <p:nvPr/>
          </p:nvGrpSpPr>
          <p:grpSpPr>
            <a:xfrm>
              <a:off x="8069252" y="1633975"/>
              <a:ext cx="723016" cy="1688380"/>
              <a:chOff x="5959350" y="4281900"/>
              <a:chExt cx="511725" cy="1194975"/>
            </a:xfrm>
          </p:grpSpPr>
          <p:sp>
            <p:nvSpPr>
              <p:cNvPr id="336" name="Google Shape;336;p1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1" name="Google Shape;341;p1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4"/>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5410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43"/>
        <p:cNvGrpSpPr/>
        <p:nvPr/>
      </p:nvGrpSpPr>
      <p:grpSpPr>
        <a:xfrm>
          <a:off x="0" y="0"/>
          <a:ext cx="0" cy="0"/>
          <a:chOff x="0" y="0"/>
          <a:chExt cx="0" cy="0"/>
        </a:xfrm>
      </p:grpSpPr>
      <p:sp>
        <p:nvSpPr>
          <p:cNvPr id="344" name="Google Shape;344;p15"/>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5" name="Google Shape;345;p15"/>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6" name="Google Shape;346;p15"/>
          <p:cNvSpPr/>
          <p:nvPr/>
        </p:nvSpPr>
        <p:spPr>
          <a:xfrm>
            <a:off x="-2923399"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7" name="Google Shape;347;p15"/>
          <p:cNvSpPr/>
          <p:nvPr/>
        </p:nvSpPr>
        <p:spPr>
          <a:xfrm rot="-1799865">
            <a:off x="974379" y="33670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8" name="Google Shape;348;p15"/>
          <p:cNvSpPr/>
          <p:nvPr/>
        </p:nvSpPr>
        <p:spPr>
          <a:xfrm rot="-4272501">
            <a:off x="10930743" y="-2989903"/>
            <a:ext cx="620579" cy="6745388"/>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9" name="Google Shape;349;p15"/>
          <p:cNvGrpSpPr/>
          <p:nvPr/>
        </p:nvGrpSpPr>
        <p:grpSpPr>
          <a:xfrm rot="10800000" flipH="1">
            <a:off x="-639941" y="-204794"/>
            <a:ext cx="2886808" cy="3517017"/>
            <a:chOff x="322994" y="372412"/>
            <a:chExt cx="2165106" cy="2637763"/>
          </a:xfrm>
        </p:grpSpPr>
        <p:grpSp>
          <p:nvGrpSpPr>
            <p:cNvPr id="350" name="Google Shape;350;p15"/>
            <p:cNvGrpSpPr/>
            <p:nvPr/>
          </p:nvGrpSpPr>
          <p:grpSpPr>
            <a:xfrm rot="5400000">
              <a:off x="543351" y="1168218"/>
              <a:ext cx="1391219" cy="522100"/>
              <a:chOff x="4376125" y="3713175"/>
              <a:chExt cx="984655" cy="369523"/>
            </a:xfrm>
          </p:grpSpPr>
          <p:sp>
            <p:nvSpPr>
              <p:cNvPr id="351" name="Google Shape;351;p15"/>
              <p:cNvSpPr/>
              <p:nvPr/>
            </p:nvSpPr>
            <p:spPr>
              <a:xfrm>
                <a:off x="5316930"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5"/>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5"/>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5"/>
              <p:cNvSpPr/>
              <p:nvPr/>
            </p:nvSpPr>
            <p:spPr>
              <a:xfrm>
                <a:off x="4916434" y="3907349"/>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6" name="Google Shape;356;p15"/>
            <p:cNvGrpSpPr/>
            <p:nvPr/>
          </p:nvGrpSpPr>
          <p:grpSpPr>
            <a:xfrm>
              <a:off x="322994" y="372412"/>
              <a:ext cx="2165106" cy="2637763"/>
              <a:chOff x="322994" y="372412"/>
              <a:chExt cx="2165106" cy="2637763"/>
            </a:xfrm>
          </p:grpSpPr>
          <p:sp>
            <p:nvSpPr>
              <p:cNvPr id="357" name="Google Shape;357;p15"/>
              <p:cNvSpPr/>
              <p:nvPr/>
            </p:nvSpPr>
            <p:spPr>
              <a:xfrm rot="5400000">
                <a:off x="2159373" y="26814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5"/>
              <p:cNvSpPr/>
              <p:nvPr/>
            </p:nvSpPr>
            <p:spPr>
              <a:xfrm rot="5400000">
                <a:off x="1193862" y="2430850"/>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5"/>
              <p:cNvSpPr/>
              <p:nvPr/>
            </p:nvSpPr>
            <p:spPr>
              <a:xfrm rot="5400000">
                <a:off x="320833" y="374573"/>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60" name="Google Shape;360;p15"/>
          <p:cNvGrpSpPr/>
          <p:nvPr/>
        </p:nvGrpSpPr>
        <p:grpSpPr>
          <a:xfrm rot="5400000">
            <a:off x="8926107" y="4042584"/>
            <a:ext cx="1809691" cy="4891173"/>
            <a:chOff x="7913755" y="-346025"/>
            <a:chExt cx="1357268" cy="3668380"/>
          </a:xfrm>
        </p:grpSpPr>
        <p:grpSp>
          <p:nvGrpSpPr>
            <p:cNvPr id="361" name="Google Shape;361;p15"/>
            <p:cNvGrpSpPr/>
            <p:nvPr/>
          </p:nvGrpSpPr>
          <p:grpSpPr>
            <a:xfrm>
              <a:off x="8400066" y="1557775"/>
              <a:ext cx="392202" cy="1764580"/>
              <a:chOff x="6193488" y="4227968"/>
              <a:chExt cx="277587" cy="1248907"/>
            </a:xfrm>
          </p:grpSpPr>
          <p:sp>
            <p:nvSpPr>
              <p:cNvPr id="362" name="Google Shape;362;p15"/>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5"/>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5"/>
              <p:cNvSpPr/>
              <p:nvPr/>
            </p:nvSpPr>
            <p:spPr>
              <a:xfrm>
                <a:off x="6229008" y="4227968"/>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5"/>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15"/>
              <p:cNvSpPr/>
              <p:nvPr/>
            </p:nvSpPr>
            <p:spPr>
              <a:xfrm>
                <a:off x="6193488"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7" name="Google Shape;367;p15"/>
            <p:cNvSpPr/>
            <p:nvPr/>
          </p:nvSpPr>
          <p:spPr>
            <a:xfrm rot="-5400000">
              <a:off x="79128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5"/>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1363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369"/>
        <p:cNvGrpSpPr/>
        <p:nvPr/>
      </p:nvGrpSpPr>
      <p:grpSpPr>
        <a:xfrm>
          <a:off x="0" y="0"/>
          <a:ext cx="0" cy="0"/>
          <a:chOff x="0" y="0"/>
          <a:chExt cx="0" cy="0"/>
        </a:xfrm>
      </p:grpSpPr>
      <p:sp>
        <p:nvSpPr>
          <p:cNvPr id="370" name="Google Shape;370;p16"/>
          <p:cNvSpPr txBox="1">
            <a:spLocks noGrp="1"/>
          </p:cNvSpPr>
          <p:nvPr>
            <p:ph type="title"/>
          </p:nvPr>
        </p:nvSpPr>
        <p:spPr>
          <a:xfrm>
            <a:off x="1397411" y="2632133"/>
            <a:ext cx="4474400" cy="7316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16"/>
          <p:cNvSpPr txBox="1">
            <a:spLocks noGrp="1"/>
          </p:cNvSpPr>
          <p:nvPr>
            <p:ph type="subTitle" idx="1"/>
          </p:nvPr>
        </p:nvSpPr>
        <p:spPr>
          <a:xfrm>
            <a:off x="1398163" y="3250667"/>
            <a:ext cx="4473200" cy="97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16"/>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16"/>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1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1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76" name="Google Shape;376;p16"/>
          <p:cNvGrpSpPr/>
          <p:nvPr/>
        </p:nvGrpSpPr>
        <p:grpSpPr>
          <a:xfrm>
            <a:off x="-328474" y="978211"/>
            <a:ext cx="2328489" cy="6106816"/>
            <a:chOff x="-246356" y="733658"/>
            <a:chExt cx="1746367" cy="4580112"/>
          </a:xfrm>
        </p:grpSpPr>
        <p:grpSp>
          <p:nvGrpSpPr>
            <p:cNvPr id="377" name="Google Shape;377;p16"/>
            <p:cNvGrpSpPr/>
            <p:nvPr/>
          </p:nvGrpSpPr>
          <p:grpSpPr>
            <a:xfrm rot="5400000">
              <a:off x="110211" y="963678"/>
              <a:ext cx="1619819" cy="1159779"/>
              <a:chOff x="4376125" y="3713175"/>
              <a:chExt cx="1146450" cy="820850"/>
            </a:xfrm>
          </p:grpSpPr>
          <p:sp>
            <p:nvSpPr>
              <p:cNvPr id="378" name="Google Shape;378;p16"/>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6"/>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16"/>
            <p:cNvGrpSpPr/>
            <p:nvPr/>
          </p:nvGrpSpPr>
          <p:grpSpPr>
            <a:xfrm>
              <a:off x="-246356" y="3559775"/>
              <a:ext cx="1030942" cy="1753996"/>
              <a:chOff x="-246356" y="3559775"/>
              <a:chExt cx="1030942" cy="1753996"/>
            </a:xfrm>
          </p:grpSpPr>
          <p:sp>
            <p:nvSpPr>
              <p:cNvPr id="384" name="Google Shape;384;p16"/>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6"/>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6"/>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87" name="Google Shape;387;p16"/>
          <p:cNvGrpSpPr/>
          <p:nvPr/>
        </p:nvGrpSpPr>
        <p:grpSpPr>
          <a:xfrm>
            <a:off x="10653273" y="-461367"/>
            <a:ext cx="1708091" cy="4891173"/>
            <a:chOff x="7989955" y="-346025"/>
            <a:chExt cx="1281068" cy="3668380"/>
          </a:xfrm>
        </p:grpSpPr>
        <p:grpSp>
          <p:nvGrpSpPr>
            <p:cNvPr id="388" name="Google Shape;388;p16"/>
            <p:cNvGrpSpPr/>
            <p:nvPr/>
          </p:nvGrpSpPr>
          <p:grpSpPr>
            <a:xfrm>
              <a:off x="8069252" y="1633975"/>
              <a:ext cx="723016" cy="1688380"/>
              <a:chOff x="5959350" y="4281900"/>
              <a:chExt cx="511725" cy="1194975"/>
            </a:xfrm>
          </p:grpSpPr>
          <p:sp>
            <p:nvSpPr>
              <p:cNvPr id="389" name="Google Shape;389;p16"/>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6"/>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6"/>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6"/>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4" name="Google Shape;394;p16"/>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6"/>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2779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96"/>
        <p:cNvGrpSpPr/>
        <p:nvPr/>
      </p:nvGrpSpPr>
      <p:grpSpPr>
        <a:xfrm>
          <a:off x="0" y="0"/>
          <a:ext cx="0" cy="0"/>
          <a:chOff x="0" y="0"/>
          <a:chExt cx="0" cy="0"/>
        </a:xfrm>
      </p:grpSpPr>
      <p:sp>
        <p:nvSpPr>
          <p:cNvPr id="397" name="Google Shape;397;p17"/>
          <p:cNvSpPr txBox="1">
            <a:spLocks noGrp="1"/>
          </p:cNvSpPr>
          <p:nvPr>
            <p:ph type="title"/>
          </p:nvPr>
        </p:nvSpPr>
        <p:spPr>
          <a:xfrm>
            <a:off x="994035" y="1967033"/>
            <a:ext cx="6037600" cy="19276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8" name="Google Shape;398;p17"/>
          <p:cNvSpPr txBox="1">
            <a:spLocks noGrp="1"/>
          </p:cNvSpPr>
          <p:nvPr>
            <p:ph type="subTitle" idx="1"/>
          </p:nvPr>
        </p:nvSpPr>
        <p:spPr>
          <a:xfrm>
            <a:off x="995273" y="3915767"/>
            <a:ext cx="6035600" cy="97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17"/>
          <p:cNvSpPr>
            <a:spLocks noGrp="1"/>
          </p:cNvSpPr>
          <p:nvPr>
            <p:ph type="pic" idx="2"/>
          </p:nvPr>
        </p:nvSpPr>
        <p:spPr>
          <a:xfrm>
            <a:off x="7437965" y="1549000"/>
            <a:ext cx="3760000" cy="3760000"/>
          </a:xfrm>
          <a:prstGeom prst="ellipse">
            <a:avLst/>
          </a:prstGeom>
          <a:noFill/>
          <a:ln w="28575" cap="flat" cmpd="sng">
            <a:solidFill>
              <a:schemeClr val="dk1"/>
            </a:solidFill>
            <a:prstDash val="solid"/>
            <a:round/>
            <a:headEnd type="none" w="sm" len="sm"/>
            <a:tailEnd type="none" w="sm" len="sm"/>
          </a:ln>
        </p:spPr>
      </p:sp>
      <p:sp>
        <p:nvSpPr>
          <p:cNvPr id="400" name="Google Shape;400;p17"/>
          <p:cNvSpPr/>
          <p:nvPr/>
        </p:nvSpPr>
        <p:spPr>
          <a:xfrm rot="-2239741">
            <a:off x="8829713" y="4874109"/>
            <a:ext cx="5432235" cy="3527836"/>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17"/>
          <p:cNvSpPr/>
          <p:nvPr/>
        </p:nvSpPr>
        <p:spPr>
          <a:xfrm>
            <a:off x="-893733" y="-1146179"/>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17"/>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3" name="Google Shape;403;p17"/>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4" name="Google Shape;404;p17"/>
          <p:cNvGrpSpPr/>
          <p:nvPr/>
        </p:nvGrpSpPr>
        <p:grpSpPr>
          <a:xfrm>
            <a:off x="10759003" y="2178634"/>
            <a:ext cx="964021" cy="2251173"/>
            <a:chOff x="5959350" y="4281900"/>
            <a:chExt cx="511725" cy="1194975"/>
          </a:xfrm>
        </p:grpSpPr>
        <p:sp>
          <p:nvSpPr>
            <p:cNvPr id="405" name="Google Shape;405;p1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7"/>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7"/>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0" name="Google Shape;410;p17"/>
          <p:cNvSpPr/>
          <p:nvPr/>
        </p:nvSpPr>
        <p:spPr>
          <a:xfrm rot="-5400000">
            <a:off x="11319218" y="-458486"/>
            <a:ext cx="1045028" cy="1039267"/>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1" name="Google Shape;411;p17"/>
          <p:cNvGrpSpPr/>
          <p:nvPr/>
        </p:nvGrpSpPr>
        <p:grpSpPr>
          <a:xfrm rot="5400000">
            <a:off x="-1702583" y="1137494"/>
            <a:ext cx="5034184" cy="2824028"/>
            <a:chOff x="264037" y="3909475"/>
            <a:chExt cx="3775638" cy="2118021"/>
          </a:xfrm>
        </p:grpSpPr>
        <p:sp>
          <p:nvSpPr>
            <p:cNvPr id="412" name="Google Shape;412;p17"/>
            <p:cNvSpPr/>
            <p:nvPr/>
          </p:nvSpPr>
          <p:spPr>
            <a:xfrm rot="5400000">
              <a:off x="3710948" y="51391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7"/>
            <p:cNvSpPr/>
            <p:nvPr/>
          </p:nvSpPr>
          <p:spPr>
            <a:xfrm rot="5400000">
              <a:off x="263487" y="39100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7"/>
            <p:cNvSpPr/>
            <p:nvPr/>
          </p:nvSpPr>
          <p:spPr>
            <a:xfrm rot="5400000">
              <a:off x="2562783" y="52458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8707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15"/>
        <p:cNvGrpSpPr/>
        <p:nvPr/>
      </p:nvGrpSpPr>
      <p:grpSpPr>
        <a:xfrm>
          <a:off x="0" y="0"/>
          <a:ext cx="0" cy="0"/>
          <a:chOff x="0" y="0"/>
          <a:chExt cx="0" cy="0"/>
        </a:xfrm>
      </p:grpSpPr>
      <p:sp>
        <p:nvSpPr>
          <p:cNvPr id="416" name="Google Shape;416;p18"/>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7" name="Google Shape;417;p18"/>
          <p:cNvSpPr txBox="1">
            <a:spLocks noGrp="1"/>
          </p:cNvSpPr>
          <p:nvPr>
            <p:ph type="subTitle" idx="1"/>
          </p:nvPr>
        </p:nvSpPr>
        <p:spPr>
          <a:xfrm>
            <a:off x="960200" y="1366000"/>
            <a:ext cx="10272000" cy="10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b="0"/>
            </a:lvl1pPr>
            <a:lvl2pPr lvl="1" algn="ctr" rtl="0">
              <a:lnSpc>
                <a:spcPct val="100000"/>
              </a:lnSpc>
              <a:spcBef>
                <a:spcPts val="1333"/>
              </a:spcBef>
              <a:spcAft>
                <a:spcPts val="0"/>
              </a:spcAft>
              <a:buSzPts val="1600"/>
              <a:buFont typeface="Nunito Light"/>
              <a:buChar char="○"/>
              <a:defRPr sz="3733"/>
            </a:lvl2pPr>
            <a:lvl3pPr lvl="2" algn="ctr" rtl="0">
              <a:lnSpc>
                <a:spcPct val="100000"/>
              </a:lnSpc>
              <a:spcBef>
                <a:spcPts val="0"/>
              </a:spcBef>
              <a:spcAft>
                <a:spcPts val="0"/>
              </a:spcAft>
              <a:buSzPts val="1600"/>
              <a:buFont typeface="Nunito Light"/>
              <a:buChar char="■"/>
              <a:defRPr sz="3733"/>
            </a:lvl3pPr>
            <a:lvl4pPr lvl="3" algn="ctr" rtl="0">
              <a:lnSpc>
                <a:spcPct val="100000"/>
              </a:lnSpc>
              <a:spcBef>
                <a:spcPts val="0"/>
              </a:spcBef>
              <a:spcAft>
                <a:spcPts val="0"/>
              </a:spcAft>
              <a:buSzPts val="1600"/>
              <a:buFont typeface="Nunito Light"/>
              <a:buChar char="●"/>
              <a:defRPr sz="3733"/>
            </a:lvl4pPr>
            <a:lvl5pPr lvl="4" algn="ctr" rtl="0">
              <a:lnSpc>
                <a:spcPct val="100000"/>
              </a:lnSpc>
              <a:spcBef>
                <a:spcPts val="0"/>
              </a:spcBef>
              <a:spcAft>
                <a:spcPts val="0"/>
              </a:spcAft>
              <a:buSzPts val="1600"/>
              <a:buFont typeface="Nunito Light"/>
              <a:buChar char="○"/>
              <a:defRPr sz="3733"/>
            </a:lvl5pPr>
            <a:lvl6pPr lvl="5" algn="ctr" rtl="0">
              <a:lnSpc>
                <a:spcPct val="100000"/>
              </a:lnSpc>
              <a:spcBef>
                <a:spcPts val="0"/>
              </a:spcBef>
              <a:spcAft>
                <a:spcPts val="0"/>
              </a:spcAft>
              <a:buSzPts val="1600"/>
              <a:buFont typeface="Nunito Light"/>
              <a:buChar char="■"/>
              <a:defRPr sz="3733"/>
            </a:lvl6pPr>
            <a:lvl7pPr lvl="6" algn="ctr" rtl="0">
              <a:lnSpc>
                <a:spcPct val="100000"/>
              </a:lnSpc>
              <a:spcBef>
                <a:spcPts val="0"/>
              </a:spcBef>
              <a:spcAft>
                <a:spcPts val="0"/>
              </a:spcAft>
              <a:buSzPts val="1600"/>
              <a:buFont typeface="Nunito Light"/>
              <a:buChar char="●"/>
              <a:defRPr sz="3733"/>
            </a:lvl7pPr>
            <a:lvl8pPr lvl="7" algn="ctr" rtl="0">
              <a:lnSpc>
                <a:spcPct val="100000"/>
              </a:lnSpc>
              <a:spcBef>
                <a:spcPts val="0"/>
              </a:spcBef>
              <a:spcAft>
                <a:spcPts val="0"/>
              </a:spcAft>
              <a:buSzPts val="1600"/>
              <a:buFont typeface="Nunito Light"/>
              <a:buChar char="○"/>
              <a:defRPr sz="3733"/>
            </a:lvl8pPr>
            <a:lvl9pPr lvl="8" algn="ctr" rtl="0">
              <a:lnSpc>
                <a:spcPct val="100000"/>
              </a:lnSpc>
              <a:spcBef>
                <a:spcPts val="0"/>
              </a:spcBef>
              <a:spcAft>
                <a:spcPts val="0"/>
              </a:spcAft>
              <a:buSzPts val="1600"/>
              <a:buFont typeface="Nunito Light"/>
              <a:buChar char="■"/>
              <a:defRPr sz="3733"/>
            </a:lvl9pPr>
          </a:lstStyle>
          <a:p>
            <a:endParaRPr/>
          </a:p>
        </p:txBody>
      </p:sp>
      <p:sp>
        <p:nvSpPr>
          <p:cNvPr id="418" name="Google Shape;418;p18"/>
          <p:cNvSpPr/>
          <p:nvPr/>
        </p:nvSpPr>
        <p:spPr>
          <a:xfrm>
            <a:off x="9831355" y="312023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18"/>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18"/>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1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2" name="Google Shape;422;p18"/>
          <p:cNvGrpSpPr/>
          <p:nvPr/>
        </p:nvGrpSpPr>
        <p:grpSpPr>
          <a:xfrm>
            <a:off x="-31105" y="1587811"/>
            <a:ext cx="2148197" cy="5955116"/>
            <a:chOff x="814871" y="733658"/>
            <a:chExt cx="1611148" cy="4466337"/>
          </a:xfrm>
        </p:grpSpPr>
        <p:grpSp>
          <p:nvGrpSpPr>
            <p:cNvPr id="423" name="Google Shape;423;p18"/>
            <p:cNvGrpSpPr/>
            <p:nvPr/>
          </p:nvGrpSpPr>
          <p:grpSpPr>
            <a:xfrm rot="5400000">
              <a:off x="415011" y="1268478"/>
              <a:ext cx="1619819" cy="550179"/>
              <a:chOff x="4376125" y="3713175"/>
              <a:chExt cx="1146450" cy="389397"/>
            </a:xfrm>
          </p:grpSpPr>
          <p:sp>
            <p:nvSpPr>
              <p:cNvPr id="424" name="Google Shape;424;p18"/>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8"/>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8"/>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18"/>
              <p:cNvSpPr/>
              <p:nvPr/>
            </p:nvSpPr>
            <p:spPr>
              <a:xfrm>
                <a:off x="4879825" y="4015372"/>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8"/>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9" name="Google Shape;429;p18"/>
            <p:cNvGrpSpPr/>
            <p:nvPr/>
          </p:nvGrpSpPr>
          <p:grpSpPr>
            <a:xfrm>
              <a:off x="814871" y="3559775"/>
              <a:ext cx="1611148" cy="1640221"/>
              <a:chOff x="814871" y="3559775"/>
              <a:chExt cx="1611148" cy="1640221"/>
            </a:xfrm>
          </p:grpSpPr>
          <p:sp>
            <p:nvSpPr>
              <p:cNvPr id="430" name="Google Shape;430;p18"/>
              <p:cNvSpPr/>
              <p:nvPr/>
            </p:nvSpPr>
            <p:spPr>
              <a:xfrm rot="5400000">
                <a:off x="8139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8"/>
              <p:cNvSpPr/>
              <p:nvPr/>
            </p:nvSpPr>
            <p:spPr>
              <a:xfrm rot="5400000">
                <a:off x="8896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8"/>
              <p:cNvSpPr/>
              <p:nvPr/>
            </p:nvSpPr>
            <p:spPr>
              <a:xfrm rot="5400000">
                <a:off x="1644408" y="44183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33" name="Google Shape;433;p18"/>
          <p:cNvGrpSpPr/>
          <p:nvPr/>
        </p:nvGrpSpPr>
        <p:grpSpPr>
          <a:xfrm>
            <a:off x="10450073" y="-461367"/>
            <a:ext cx="1911291" cy="4891173"/>
            <a:chOff x="7837555" y="-346025"/>
            <a:chExt cx="1433468" cy="3668380"/>
          </a:xfrm>
        </p:grpSpPr>
        <p:grpSp>
          <p:nvGrpSpPr>
            <p:cNvPr id="434" name="Google Shape;434;p18"/>
            <p:cNvGrpSpPr/>
            <p:nvPr/>
          </p:nvGrpSpPr>
          <p:grpSpPr>
            <a:xfrm>
              <a:off x="8602652" y="1481575"/>
              <a:ext cx="189616" cy="1840780"/>
              <a:chOff x="6336871" y="4174037"/>
              <a:chExt cx="134204" cy="1302838"/>
            </a:xfrm>
          </p:grpSpPr>
          <p:sp>
            <p:nvSpPr>
              <p:cNvPr id="435" name="Google Shape;435;p18"/>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8"/>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8"/>
              <p:cNvSpPr/>
              <p:nvPr/>
            </p:nvSpPr>
            <p:spPr>
              <a:xfrm>
                <a:off x="6336871" y="4174037"/>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8"/>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8"/>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18"/>
            <p:cNvSpPr/>
            <p:nvPr/>
          </p:nvSpPr>
          <p:spPr>
            <a:xfrm rot="-5400000">
              <a:off x="78366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8"/>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86835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42"/>
        <p:cNvGrpSpPr/>
        <p:nvPr/>
      </p:nvGrpSpPr>
      <p:grpSpPr>
        <a:xfrm>
          <a:off x="0" y="0"/>
          <a:ext cx="0" cy="0"/>
          <a:chOff x="0" y="0"/>
          <a:chExt cx="0" cy="0"/>
        </a:xfrm>
      </p:grpSpPr>
      <p:sp>
        <p:nvSpPr>
          <p:cNvPr id="443" name="Google Shape;443;p19"/>
          <p:cNvSpPr txBox="1">
            <a:spLocks noGrp="1"/>
          </p:cNvSpPr>
          <p:nvPr>
            <p:ph type="body" idx="1"/>
          </p:nvPr>
        </p:nvSpPr>
        <p:spPr>
          <a:xfrm>
            <a:off x="1059933" y="2159337"/>
            <a:ext cx="4999200" cy="13764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44" name="Google Shape;444;p19"/>
          <p:cNvSpPr txBox="1">
            <a:spLocks noGrp="1"/>
          </p:cNvSpPr>
          <p:nvPr>
            <p:ph type="body" idx="2"/>
          </p:nvPr>
        </p:nvSpPr>
        <p:spPr>
          <a:xfrm>
            <a:off x="6132867" y="2159335"/>
            <a:ext cx="4999200" cy="11972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45" name="Google Shape;445;p19"/>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6" name="Google Shape;446;p19"/>
          <p:cNvSpPr txBox="1">
            <a:spLocks noGrp="1"/>
          </p:cNvSpPr>
          <p:nvPr>
            <p:ph type="subTitle" idx="3"/>
          </p:nvPr>
        </p:nvSpPr>
        <p:spPr>
          <a:xfrm>
            <a:off x="960200" y="1162800"/>
            <a:ext cx="102720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47" name="Google Shape;447;p19"/>
          <p:cNvSpPr txBox="1">
            <a:spLocks noGrp="1"/>
          </p:cNvSpPr>
          <p:nvPr>
            <p:ph type="title" idx="4"/>
          </p:nvPr>
        </p:nvSpPr>
        <p:spPr>
          <a:xfrm>
            <a:off x="1059933" y="18711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8" name="Google Shape;448;p19"/>
          <p:cNvSpPr txBox="1">
            <a:spLocks noGrp="1"/>
          </p:cNvSpPr>
          <p:nvPr>
            <p:ph type="title" idx="5"/>
          </p:nvPr>
        </p:nvSpPr>
        <p:spPr>
          <a:xfrm>
            <a:off x="6133267" y="18711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9" name="Google Shape;449;p19"/>
          <p:cNvSpPr txBox="1">
            <a:spLocks noGrp="1"/>
          </p:cNvSpPr>
          <p:nvPr>
            <p:ph type="body" idx="6"/>
          </p:nvPr>
        </p:nvSpPr>
        <p:spPr>
          <a:xfrm>
            <a:off x="1059933" y="3791733"/>
            <a:ext cx="4998800" cy="7316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solidFill>
                  <a:schemeClr val="hlink"/>
                </a:solidFill>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50" name="Google Shape;450;p19"/>
          <p:cNvSpPr txBox="1">
            <a:spLocks noGrp="1"/>
          </p:cNvSpPr>
          <p:nvPr>
            <p:ph type="title" idx="7"/>
          </p:nvPr>
        </p:nvSpPr>
        <p:spPr>
          <a:xfrm>
            <a:off x="1059933" y="34967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51" name="Google Shape;451;p19"/>
          <p:cNvSpPr/>
          <p:nvPr/>
        </p:nvSpPr>
        <p:spPr>
          <a:xfrm rot="-3338466" flipH="1">
            <a:off x="9718659" y="167464"/>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19"/>
          <p:cNvSpPr/>
          <p:nvPr/>
        </p:nvSpPr>
        <p:spPr>
          <a:xfrm rot="-222409">
            <a:off x="-528670" y="5039067"/>
            <a:ext cx="2967421" cy="2433547"/>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3" name="Google Shape;453;p19"/>
          <p:cNvSpPr/>
          <p:nvPr/>
        </p:nvSpPr>
        <p:spPr>
          <a:xfrm rot="-3064468" flipH="1">
            <a:off x="108836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19"/>
          <p:cNvSpPr/>
          <p:nvPr/>
        </p:nvSpPr>
        <p:spPr>
          <a:xfrm rot="9000135">
            <a:off x="76513" y="21010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55" name="Google Shape;455;p19"/>
          <p:cNvGrpSpPr/>
          <p:nvPr/>
        </p:nvGrpSpPr>
        <p:grpSpPr>
          <a:xfrm rot="5400000">
            <a:off x="291012" y="-754468"/>
            <a:ext cx="4261715" cy="6106816"/>
            <a:chOff x="1194400" y="733658"/>
            <a:chExt cx="3196286" cy="4580112"/>
          </a:xfrm>
        </p:grpSpPr>
        <p:grpSp>
          <p:nvGrpSpPr>
            <p:cNvPr id="456" name="Google Shape;456;p19"/>
            <p:cNvGrpSpPr/>
            <p:nvPr/>
          </p:nvGrpSpPr>
          <p:grpSpPr>
            <a:xfrm rot="5400000">
              <a:off x="-486186" y="2414245"/>
              <a:ext cx="3666783" cy="305610"/>
              <a:chOff x="4376125" y="3713175"/>
              <a:chExt cx="2595217" cy="216300"/>
            </a:xfrm>
          </p:grpSpPr>
          <p:sp>
            <p:nvSpPr>
              <p:cNvPr id="457" name="Google Shape;457;p19"/>
              <p:cNvSpPr/>
              <p:nvPr/>
            </p:nvSpPr>
            <p:spPr>
              <a:xfrm>
                <a:off x="5586588" y="3877529"/>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9"/>
              <p:cNvSpPr/>
              <p:nvPr/>
            </p:nvSpPr>
            <p:spPr>
              <a:xfrm>
                <a:off x="6884142" y="3756286"/>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2" name="Google Shape;462;p19"/>
            <p:cNvGrpSpPr/>
            <p:nvPr/>
          </p:nvGrpSpPr>
          <p:grpSpPr>
            <a:xfrm>
              <a:off x="2264819" y="4238700"/>
              <a:ext cx="2125867" cy="1075071"/>
              <a:chOff x="2264819" y="4238700"/>
              <a:chExt cx="2125867" cy="1075071"/>
            </a:xfrm>
          </p:grpSpPr>
          <p:sp>
            <p:nvSpPr>
              <p:cNvPr id="463" name="Google Shape;463;p19"/>
              <p:cNvSpPr/>
              <p:nvPr/>
            </p:nvSpPr>
            <p:spPr>
              <a:xfrm rot="5400000">
                <a:off x="3584848" y="443989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9"/>
              <p:cNvSpPr/>
              <p:nvPr/>
            </p:nvSpPr>
            <p:spPr>
              <a:xfrm rot="5400000">
                <a:off x="4190937" y="4239250"/>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9"/>
              <p:cNvSpPr/>
              <p:nvPr/>
            </p:nvSpPr>
            <p:spPr>
              <a:xfrm rot="5400000">
                <a:off x="2262658"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66" name="Google Shape;466;p19"/>
          <p:cNvGrpSpPr/>
          <p:nvPr/>
        </p:nvGrpSpPr>
        <p:grpSpPr>
          <a:xfrm rot="4500040">
            <a:off x="9425368" y="4250555"/>
            <a:ext cx="1708040" cy="4975083"/>
            <a:chOff x="7989955" y="-346025"/>
            <a:chExt cx="1281068" cy="3731424"/>
          </a:xfrm>
        </p:grpSpPr>
        <p:grpSp>
          <p:nvGrpSpPr>
            <p:cNvPr id="467" name="Google Shape;467;p19"/>
            <p:cNvGrpSpPr/>
            <p:nvPr/>
          </p:nvGrpSpPr>
          <p:grpSpPr>
            <a:xfrm>
              <a:off x="8026848" y="1633975"/>
              <a:ext cx="463685" cy="1751424"/>
              <a:chOff x="5929338" y="4281900"/>
              <a:chExt cx="328179" cy="1239595"/>
            </a:xfrm>
          </p:grpSpPr>
          <p:sp>
            <p:nvSpPr>
              <p:cNvPr id="468" name="Google Shape;468;p19"/>
              <p:cNvSpPr/>
              <p:nvPr/>
            </p:nvSpPr>
            <p:spPr>
              <a:xfrm>
                <a:off x="6115126" y="466322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9"/>
              <p:cNvSpPr/>
              <p:nvPr/>
            </p:nvSpPr>
            <p:spPr>
              <a:xfrm>
                <a:off x="5932310" y="547814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9"/>
              <p:cNvSpPr/>
              <p:nvPr/>
            </p:nvSpPr>
            <p:spPr>
              <a:xfrm>
                <a:off x="6170317" y="4347642"/>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9"/>
              <p:cNvSpPr/>
              <p:nvPr/>
            </p:nvSpPr>
            <p:spPr>
              <a:xfrm>
                <a:off x="5929338" y="5180075"/>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3" name="Google Shape;473;p1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20670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75"/>
        <p:cNvGrpSpPr/>
        <p:nvPr/>
      </p:nvGrpSpPr>
      <p:grpSpPr>
        <a:xfrm>
          <a:off x="0" y="0"/>
          <a:ext cx="0" cy="0"/>
          <a:chOff x="0" y="0"/>
          <a:chExt cx="0" cy="0"/>
        </a:xfrm>
      </p:grpSpPr>
      <p:sp>
        <p:nvSpPr>
          <p:cNvPr id="476" name="Google Shape;476;p20"/>
          <p:cNvSpPr txBox="1">
            <a:spLocks noGrp="1"/>
          </p:cNvSpPr>
          <p:nvPr>
            <p:ph type="subTitle" idx="1"/>
          </p:nvPr>
        </p:nvSpPr>
        <p:spPr>
          <a:xfrm>
            <a:off x="6176037" y="1818200"/>
            <a:ext cx="4119200" cy="3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1333"/>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477" name="Google Shape;477;p20"/>
          <p:cNvSpPr txBox="1">
            <a:spLocks noGrp="1"/>
          </p:cNvSpPr>
          <p:nvPr>
            <p:ph type="subTitle" idx="2"/>
          </p:nvPr>
        </p:nvSpPr>
        <p:spPr>
          <a:xfrm>
            <a:off x="1896763" y="1818200"/>
            <a:ext cx="4120400" cy="3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1333"/>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478" name="Google Shape;478;p20"/>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9" name="Google Shape;479;p20"/>
          <p:cNvSpPr/>
          <p:nvPr/>
        </p:nvSpPr>
        <p:spPr>
          <a:xfrm rot="-7599048">
            <a:off x="9475536" y="2687388"/>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0" name="Google Shape;480;p20"/>
          <p:cNvSpPr/>
          <p:nvPr/>
        </p:nvSpPr>
        <p:spPr>
          <a:xfrm rot="3200952">
            <a:off x="-2675064" y="83355"/>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1" name="Google Shape;481;p20"/>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2" name="Google Shape;482;p20"/>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3" name="Google Shape;483;p20"/>
          <p:cNvGrpSpPr/>
          <p:nvPr/>
        </p:nvGrpSpPr>
        <p:grpSpPr>
          <a:xfrm>
            <a:off x="10653273" y="-461367"/>
            <a:ext cx="1708091" cy="4891173"/>
            <a:chOff x="7989955" y="-346025"/>
            <a:chExt cx="1281068" cy="3668380"/>
          </a:xfrm>
        </p:grpSpPr>
        <p:grpSp>
          <p:nvGrpSpPr>
            <p:cNvPr id="484" name="Google Shape;484;p20"/>
            <p:cNvGrpSpPr/>
            <p:nvPr/>
          </p:nvGrpSpPr>
          <p:grpSpPr>
            <a:xfrm>
              <a:off x="8628666" y="1405375"/>
              <a:ext cx="172720" cy="1916980"/>
              <a:chOff x="6355283" y="4120105"/>
              <a:chExt cx="122245" cy="1356770"/>
            </a:xfrm>
          </p:grpSpPr>
          <p:sp>
            <p:nvSpPr>
              <p:cNvPr id="485" name="Google Shape;485;p20"/>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0"/>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0"/>
              <p:cNvSpPr/>
              <p:nvPr/>
            </p:nvSpPr>
            <p:spPr>
              <a:xfrm>
                <a:off x="6390803" y="4120105"/>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0"/>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0"/>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0" name="Google Shape;490;p20"/>
            <p:cNvSpPr/>
            <p:nvPr/>
          </p:nvSpPr>
          <p:spPr>
            <a:xfrm rot="-5400000">
              <a:off x="7989057" y="832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0"/>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2" name="Google Shape;492;p20"/>
          <p:cNvGrpSpPr/>
          <p:nvPr/>
        </p:nvGrpSpPr>
        <p:grpSpPr>
          <a:xfrm>
            <a:off x="-328474" y="325281"/>
            <a:ext cx="2328489" cy="6759748"/>
            <a:chOff x="-246356" y="243960"/>
            <a:chExt cx="1746367" cy="5069811"/>
          </a:xfrm>
        </p:grpSpPr>
        <p:grpSp>
          <p:nvGrpSpPr>
            <p:cNvPr id="493" name="Google Shape;493;p20"/>
            <p:cNvGrpSpPr/>
            <p:nvPr/>
          </p:nvGrpSpPr>
          <p:grpSpPr>
            <a:xfrm rot="5400000">
              <a:off x="-134638" y="718829"/>
              <a:ext cx="2109518" cy="1159779"/>
              <a:chOff x="4029534" y="3713175"/>
              <a:chExt cx="1493041" cy="820850"/>
            </a:xfrm>
          </p:grpSpPr>
          <p:sp>
            <p:nvSpPr>
              <p:cNvPr id="494" name="Google Shape;494;p20"/>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0"/>
              <p:cNvSpPr/>
              <p:nvPr/>
            </p:nvSpPr>
            <p:spPr>
              <a:xfrm>
                <a:off x="4029534" y="4479348"/>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0"/>
              <p:cNvSpPr/>
              <p:nvPr/>
            </p:nvSpPr>
            <p:spPr>
              <a:xfrm>
                <a:off x="4052535" y="3993927"/>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0"/>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0"/>
              <p:cNvSpPr/>
              <p:nvPr/>
            </p:nvSpPr>
            <p:spPr>
              <a:xfrm>
                <a:off x="4045742"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20"/>
            <p:cNvGrpSpPr/>
            <p:nvPr/>
          </p:nvGrpSpPr>
          <p:grpSpPr>
            <a:xfrm>
              <a:off x="-246356" y="3559775"/>
              <a:ext cx="1030942" cy="1753996"/>
              <a:chOff x="-246356" y="3559775"/>
              <a:chExt cx="1030942" cy="1753996"/>
            </a:xfrm>
          </p:grpSpPr>
          <p:sp>
            <p:nvSpPr>
              <p:cNvPr id="500" name="Google Shape;500;p20"/>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0"/>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0"/>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203981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03"/>
        <p:cNvGrpSpPr/>
        <p:nvPr/>
      </p:nvGrpSpPr>
      <p:grpSpPr>
        <a:xfrm>
          <a:off x="0" y="0"/>
          <a:ext cx="0" cy="0"/>
          <a:chOff x="0" y="0"/>
          <a:chExt cx="0" cy="0"/>
        </a:xfrm>
      </p:grpSpPr>
      <p:sp>
        <p:nvSpPr>
          <p:cNvPr id="504" name="Google Shape;504;p21"/>
          <p:cNvSpPr txBox="1">
            <a:spLocks noGrp="1"/>
          </p:cNvSpPr>
          <p:nvPr>
            <p:ph type="title"/>
          </p:nvPr>
        </p:nvSpPr>
        <p:spPr>
          <a:xfrm>
            <a:off x="4316281" y="4153233"/>
            <a:ext cx="4804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5" name="Google Shape;505;p21"/>
          <p:cNvSpPr txBox="1">
            <a:spLocks noGrp="1"/>
          </p:cNvSpPr>
          <p:nvPr>
            <p:ph type="title" idx="2"/>
          </p:nvPr>
        </p:nvSpPr>
        <p:spPr>
          <a:xfrm>
            <a:off x="4316281" y="2080684"/>
            <a:ext cx="4804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6" name="Google Shape;506;p21"/>
          <p:cNvSpPr txBox="1">
            <a:spLocks noGrp="1"/>
          </p:cNvSpPr>
          <p:nvPr>
            <p:ph type="subTitle" idx="1"/>
          </p:nvPr>
        </p:nvSpPr>
        <p:spPr>
          <a:xfrm>
            <a:off x="4316281" y="2369517"/>
            <a:ext cx="4804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07" name="Google Shape;507;p21"/>
          <p:cNvSpPr txBox="1">
            <a:spLocks noGrp="1"/>
          </p:cNvSpPr>
          <p:nvPr>
            <p:ph type="subTitle" idx="3"/>
          </p:nvPr>
        </p:nvSpPr>
        <p:spPr>
          <a:xfrm>
            <a:off x="4316268" y="4442052"/>
            <a:ext cx="4804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08" name="Google Shape;508;p21"/>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509" name="Google Shape;509;p21"/>
          <p:cNvSpPr/>
          <p:nvPr/>
        </p:nvSpPr>
        <p:spPr>
          <a:xfrm rot="3082584">
            <a:off x="-2685849" y="2637536"/>
            <a:ext cx="5432265" cy="3527856"/>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0" name="Google Shape;510;p21"/>
          <p:cNvSpPr/>
          <p:nvPr/>
        </p:nvSpPr>
        <p:spPr>
          <a:xfrm rot="7735532" flipH="1">
            <a:off x="-379637" y="1947993"/>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1" name="Google Shape;511;p21"/>
          <p:cNvSpPr/>
          <p:nvPr/>
        </p:nvSpPr>
        <p:spPr>
          <a:xfrm rot="10800000">
            <a:off x="9757325" y="-8039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2" name="Google Shape;512;p21"/>
          <p:cNvSpPr/>
          <p:nvPr/>
        </p:nvSpPr>
        <p:spPr>
          <a:xfrm rot="-2267016" flipH="1">
            <a:off x="11758764" y="-2877930"/>
            <a:ext cx="620563" cy="6745764"/>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3" name="Google Shape;513;p21"/>
          <p:cNvGrpSpPr/>
          <p:nvPr/>
        </p:nvGrpSpPr>
        <p:grpSpPr>
          <a:xfrm>
            <a:off x="268667" y="3101118"/>
            <a:ext cx="682300" cy="1593300"/>
            <a:chOff x="5959350" y="4281900"/>
            <a:chExt cx="511725" cy="1194975"/>
          </a:xfrm>
        </p:grpSpPr>
        <p:sp>
          <p:nvSpPr>
            <p:cNvPr id="514" name="Google Shape;514;p2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9" name="Google Shape;519;p21"/>
          <p:cNvGrpSpPr/>
          <p:nvPr/>
        </p:nvGrpSpPr>
        <p:grpSpPr>
          <a:xfrm rot="10800000">
            <a:off x="-637560" y="-2022267"/>
            <a:ext cx="1708091" cy="4891173"/>
            <a:chOff x="7989955" y="-346025"/>
            <a:chExt cx="1281068" cy="3668380"/>
          </a:xfrm>
        </p:grpSpPr>
        <p:grpSp>
          <p:nvGrpSpPr>
            <p:cNvPr id="520" name="Google Shape;520;p21"/>
            <p:cNvGrpSpPr/>
            <p:nvPr/>
          </p:nvGrpSpPr>
          <p:grpSpPr>
            <a:xfrm>
              <a:off x="8069252" y="1633975"/>
              <a:ext cx="723016" cy="1688380"/>
              <a:chOff x="5959350" y="4281900"/>
              <a:chExt cx="511725" cy="1194975"/>
            </a:xfrm>
          </p:grpSpPr>
          <p:sp>
            <p:nvSpPr>
              <p:cNvPr id="521" name="Google Shape;521;p2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6" name="Google Shape;526;p21"/>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1"/>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21"/>
          <p:cNvGrpSpPr/>
          <p:nvPr/>
        </p:nvGrpSpPr>
        <p:grpSpPr>
          <a:xfrm rot="5400000">
            <a:off x="10672817" y="3669251"/>
            <a:ext cx="1528600" cy="1094467"/>
            <a:chOff x="4376125" y="3713175"/>
            <a:chExt cx="1146450" cy="820850"/>
          </a:xfrm>
        </p:grpSpPr>
        <p:sp>
          <p:nvSpPr>
            <p:cNvPr id="529" name="Google Shape;529;p21"/>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1"/>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1"/>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1"/>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1"/>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4" name="Google Shape;534;p21"/>
          <p:cNvGrpSpPr/>
          <p:nvPr/>
        </p:nvGrpSpPr>
        <p:grpSpPr>
          <a:xfrm>
            <a:off x="10749842" y="5334000"/>
            <a:ext cx="1374589" cy="2338661"/>
            <a:chOff x="-246356" y="3559775"/>
            <a:chExt cx="1030942" cy="1753996"/>
          </a:xfrm>
        </p:grpSpPr>
        <p:sp>
          <p:nvSpPr>
            <p:cNvPr id="535" name="Google Shape;535;p21"/>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1"/>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1"/>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839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A956-3E12-7F4F-88C5-7B052FDA3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EFB9A6-7C90-EFD7-91BA-0AFBEBD786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A27064-DC5A-5B1F-CD4F-8F941227F587}"/>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1D85120A-9C42-D92A-6913-2E7A02D75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A4C73-3C6D-A7D5-3E84-3EAA6F913F60}"/>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1927284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38"/>
        <p:cNvGrpSpPr/>
        <p:nvPr/>
      </p:nvGrpSpPr>
      <p:grpSpPr>
        <a:xfrm>
          <a:off x="0" y="0"/>
          <a:ext cx="0" cy="0"/>
          <a:chOff x="0" y="0"/>
          <a:chExt cx="0" cy="0"/>
        </a:xfrm>
      </p:grpSpPr>
      <p:sp>
        <p:nvSpPr>
          <p:cNvPr id="539" name="Google Shape;539;p22"/>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0" name="Google Shape;540;p22"/>
          <p:cNvSpPr txBox="1">
            <a:spLocks noGrp="1"/>
          </p:cNvSpPr>
          <p:nvPr>
            <p:ph type="subTitle" idx="1"/>
          </p:nvPr>
        </p:nvSpPr>
        <p:spPr>
          <a:xfrm>
            <a:off x="962505"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1" name="Google Shape;541;p22"/>
          <p:cNvSpPr txBox="1">
            <a:spLocks noGrp="1"/>
          </p:cNvSpPr>
          <p:nvPr>
            <p:ph type="subTitle" idx="2"/>
          </p:nvPr>
        </p:nvSpPr>
        <p:spPr>
          <a:xfrm>
            <a:off x="4428200"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2" name="Google Shape;542;p22"/>
          <p:cNvSpPr txBox="1">
            <a:spLocks noGrp="1"/>
          </p:cNvSpPr>
          <p:nvPr>
            <p:ph type="subTitle" idx="3"/>
          </p:nvPr>
        </p:nvSpPr>
        <p:spPr>
          <a:xfrm>
            <a:off x="7893895"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3" name="Google Shape;543;p22"/>
          <p:cNvSpPr txBox="1">
            <a:spLocks noGrp="1"/>
          </p:cNvSpPr>
          <p:nvPr>
            <p:ph type="title" idx="4"/>
          </p:nvPr>
        </p:nvSpPr>
        <p:spPr>
          <a:xfrm>
            <a:off x="959905"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4" name="Google Shape;544;p22"/>
          <p:cNvSpPr txBox="1">
            <a:spLocks noGrp="1"/>
          </p:cNvSpPr>
          <p:nvPr>
            <p:ph type="title" idx="5"/>
          </p:nvPr>
        </p:nvSpPr>
        <p:spPr>
          <a:xfrm>
            <a:off x="4425600"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5" name="Google Shape;545;p22"/>
          <p:cNvSpPr txBox="1">
            <a:spLocks noGrp="1"/>
          </p:cNvSpPr>
          <p:nvPr>
            <p:ph type="title" idx="6"/>
          </p:nvPr>
        </p:nvSpPr>
        <p:spPr>
          <a:xfrm>
            <a:off x="7891295"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6" name="Google Shape;546;p22"/>
          <p:cNvSpPr/>
          <p:nvPr/>
        </p:nvSpPr>
        <p:spPr>
          <a:xfrm>
            <a:off x="10034555" y="332343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7" name="Google Shape;547;p22"/>
          <p:cNvSpPr/>
          <p:nvPr/>
        </p:nvSpPr>
        <p:spPr>
          <a:xfrm rot="7777047" flipH="1">
            <a:off x="-2670461" y="79669"/>
            <a:ext cx="5432137" cy="352777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8" name="Google Shape;548;p22"/>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9" name="Google Shape;549;p22"/>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0" name="Google Shape;550;p22"/>
          <p:cNvGrpSpPr/>
          <p:nvPr/>
        </p:nvGrpSpPr>
        <p:grpSpPr>
          <a:xfrm rot="5400000">
            <a:off x="1852675" y="3372363"/>
            <a:ext cx="1171389" cy="5743748"/>
            <a:chOff x="-246356" y="1005960"/>
            <a:chExt cx="878542" cy="4307811"/>
          </a:xfrm>
        </p:grpSpPr>
        <p:grpSp>
          <p:nvGrpSpPr>
            <p:cNvPr id="551" name="Google Shape;551;p22"/>
            <p:cNvGrpSpPr/>
            <p:nvPr/>
          </p:nvGrpSpPr>
          <p:grpSpPr>
            <a:xfrm rot="5400000">
              <a:off x="-439102" y="1603339"/>
              <a:ext cx="1499918" cy="305160"/>
              <a:chOff x="4568850" y="4446825"/>
              <a:chExt cx="1061588" cy="215981"/>
            </a:xfrm>
          </p:grpSpPr>
          <p:sp>
            <p:nvSpPr>
              <p:cNvPr id="552" name="Google Shape;552;p22"/>
              <p:cNvSpPr/>
              <p:nvPr/>
            </p:nvSpPr>
            <p:spPr>
              <a:xfrm>
                <a:off x="5586588" y="4524708"/>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2"/>
              <p:cNvSpPr/>
              <p:nvPr/>
            </p:nvSpPr>
            <p:spPr>
              <a:xfrm>
                <a:off x="4568850" y="4587211"/>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2"/>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2"/>
              <p:cNvSpPr/>
              <p:nvPr/>
            </p:nvSpPr>
            <p:spPr>
              <a:xfrm>
                <a:off x="5124375" y="4576081"/>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22"/>
            <p:cNvGrpSpPr/>
            <p:nvPr/>
          </p:nvGrpSpPr>
          <p:grpSpPr>
            <a:xfrm>
              <a:off x="-246356" y="3559775"/>
              <a:ext cx="878542" cy="1753996"/>
              <a:chOff x="-246356" y="3559775"/>
              <a:chExt cx="878542" cy="1753996"/>
            </a:xfrm>
          </p:grpSpPr>
          <p:sp>
            <p:nvSpPr>
              <p:cNvPr id="557" name="Google Shape;557;p22"/>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2"/>
              <p:cNvSpPr/>
              <p:nvPr/>
            </p:nvSpPr>
            <p:spPr>
              <a:xfrm rot="5400000">
                <a:off x="4324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2"/>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60" name="Google Shape;560;p22"/>
          <p:cNvGrpSpPr/>
          <p:nvPr/>
        </p:nvGrpSpPr>
        <p:grpSpPr>
          <a:xfrm>
            <a:off x="10169299" y="-668233"/>
            <a:ext cx="2377061" cy="4532573"/>
            <a:chOff x="6957549" y="-77075"/>
            <a:chExt cx="1782796" cy="3399430"/>
          </a:xfrm>
        </p:grpSpPr>
        <p:grpSp>
          <p:nvGrpSpPr>
            <p:cNvPr id="561" name="Google Shape;561;p22"/>
            <p:cNvGrpSpPr/>
            <p:nvPr/>
          </p:nvGrpSpPr>
          <p:grpSpPr>
            <a:xfrm>
              <a:off x="8069252" y="1633975"/>
              <a:ext cx="671092" cy="1688380"/>
              <a:chOff x="5959350" y="4281900"/>
              <a:chExt cx="474975" cy="1194975"/>
            </a:xfrm>
          </p:grpSpPr>
          <p:sp>
            <p:nvSpPr>
              <p:cNvPr id="562" name="Google Shape;562;p22"/>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6001179" y="4457407"/>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6" name="Google Shape;566;p22"/>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rot="-5400000">
              <a:off x="6955388" y="-7491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62808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sp>
        <p:nvSpPr>
          <p:cNvPr id="569" name="Google Shape;569;p23"/>
          <p:cNvSpPr txBox="1">
            <a:spLocks noGrp="1"/>
          </p:cNvSpPr>
          <p:nvPr>
            <p:ph type="title"/>
          </p:nvPr>
        </p:nvSpPr>
        <p:spPr>
          <a:xfrm>
            <a:off x="3150924" y="2090376"/>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0" name="Google Shape;570;p23"/>
          <p:cNvSpPr txBox="1">
            <a:spLocks noGrp="1"/>
          </p:cNvSpPr>
          <p:nvPr>
            <p:ph type="subTitle" idx="1"/>
          </p:nvPr>
        </p:nvSpPr>
        <p:spPr>
          <a:xfrm>
            <a:off x="3150924" y="2372268"/>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1" name="Google Shape;571;p23"/>
          <p:cNvSpPr txBox="1">
            <a:spLocks noGrp="1"/>
          </p:cNvSpPr>
          <p:nvPr>
            <p:ph type="title" idx="2"/>
          </p:nvPr>
        </p:nvSpPr>
        <p:spPr>
          <a:xfrm>
            <a:off x="7618536" y="2090376"/>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23"/>
          <p:cNvSpPr txBox="1">
            <a:spLocks noGrp="1"/>
          </p:cNvSpPr>
          <p:nvPr>
            <p:ph type="subTitle" idx="3"/>
          </p:nvPr>
        </p:nvSpPr>
        <p:spPr>
          <a:xfrm>
            <a:off x="7618536" y="2372268"/>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3"/>
          <p:cNvSpPr txBox="1">
            <a:spLocks noGrp="1"/>
          </p:cNvSpPr>
          <p:nvPr>
            <p:ph type="title" idx="4"/>
          </p:nvPr>
        </p:nvSpPr>
        <p:spPr>
          <a:xfrm>
            <a:off x="3150924" y="4124045"/>
            <a:ext cx="263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23"/>
          <p:cNvSpPr txBox="1">
            <a:spLocks noGrp="1"/>
          </p:cNvSpPr>
          <p:nvPr>
            <p:ph type="subTitle" idx="5"/>
          </p:nvPr>
        </p:nvSpPr>
        <p:spPr>
          <a:xfrm>
            <a:off x="3150924" y="4405939"/>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3"/>
          <p:cNvSpPr txBox="1">
            <a:spLocks noGrp="1"/>
          </p:cNvSpPr>
          <p:nvPr>
            <p:ph type="title" idx="6"/>
          </p:nvPr>
        </p:nvSpPr>
        <p:spPr>
          <a:xfrm>
            <a:off x="7618536" y="4124045"/>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23"/>
          <p:cNvSpPr txBox="1">
            <a:spLocks noGrp="1"/>
          </p:cNvSpPr>
          <p:nvPr>
            <p:ph type="subTitle" idx="7"/>
          </p:nvPr>
        </p:nvSpPr>
        <p:spPr>
          <a:xfrm>
            <a:off x="7618536" y="4405939"/>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23"/>
          <p:cNvSpPr txBox="1">
            <a:spLocks noGrp="1"/>
          </p:cNvSpPr>
          <p:nvPr>
            <p:ph type="title" idx="8"/>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8" name="Google Shape;578;p23"/>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23"/>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23"/>
          <p:cNvSpPr/>
          <p:nvPr/>
        </p:nvSpPr>
        <p:spPr>
          <a:xfrm rot="-7735532">
            <a:off x="-181137" y="-199680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23"/>
          <p:cNvSpPr/>
          <p:nvPr/>
        </p:nvSpPr>
        <p:spPr>
          <a:xfrm rot="-1799865">
            <a:off x="11649246" y="-1931163"/>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2" name="Google Shape;582;p23"/>
          <p:cNvGrpSpPr/>
          <p:nvPr/>
        </p:nvGrpSpPr>
        <p:grpSpPr>
          <a:xfrm>
            <a:off x="10551673" y="-461367"/>
            <a:ext cx="2114491" cy="4891173"/>
            <a:chOff x="7685155" y="-346025"/>
            <a:chExt cx="1585868" cy="3668380"/>
          </a:xfrm>
        </p:grpSpPr>
        <p:grpSp>
          <p:nvGrpSpPr>
            <p:cNvPr id="583" name="Google Shape;583;p23"/>
            <p:cNvGrpSpPr/>
            <p:nvPr/>
          </p:nvGrpSpPr>
          <p:grpSpPr>
            <a:xfrm>
              <a:off x="8247666" y="1481575"/>
              <a:ext cx="544602" cy="1840780"/>
              <a:chOff x="6085625" y="4174037"/>
              <a:chExt cx="385450" cy="1302838"/>
            </a:xfrm>
          </p:grpSpPr>
          <p:sp>
            <p:nvSpPr>
              <p:cNvPr id="584" name="Google Shape;584;p23"/>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3"/>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23"/>
              <p:cNvSpPr/>
              <p:nvPr/>
            </p:nvSpPr>
            <p:spPr>
              <a:xfrm>
                <a:off x="6229008" y="4174037"/>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23"/>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3"/>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89" name="Google Shape;589;p23"/>
            <p:cNvSpPr/>
            <p:nvPr/>
          </p:nvSpPr>
          <p:spPr>
            <a:xfrm rot="-5400000">
              <a:off x="76842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3"/>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1" name="Google Shape;591;p23"/>
          <p:cNvGrpSpPr/>
          <p:nvPr/>
        </p:nvGrpSpPr>
        <p:grpSpPr>
          <a:xfrm>
            <a:off x="-595807" y="396677"/>
            <a:ext cx="2328489" cy="6106816"/>
            <a:chOff x="-246356" y="733658"/>
            <a:chExt cx="1746367" cy="4580112"/>
          </a:xfrm>
        </p:grpSpPr>
        <p:grpSp>
          <p:nvGrpSpPr>
            <p:cNvPr id="592" name="Google Shape;592;p23"/>
            <p:cNvGrpSpPr/>
            <p:nvPr/>
          </p:nvGrpSpPr>
          <p:grpSpPr>
            <a:xfrm rot="5400000">
              <a:off x="110211" y="963678"/>
              <a:ext cx="1619819" cy="1159779"/>
              <a:chOff x="4376125" y="3713175"/>
              <a:chExt cx="1146450" cy="820850"/>
            </a:xfrm>
          </p:grpSpPr>
          <p:sp>
            <p:nvSpPr>
              <p:cNvPr id="593" name="Google Shape;593;p23"/>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3"/>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3"/>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3"/>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23"/>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8" name="Google Shape;598;p23"/>
            <p:cNvGrpSpPr/>
            <p:nvPr/>
          </p:nvGrpSpPr>
          <p:grpSpPr>
            <a:xfrm>
              <a:off x="-246356" y="3559775"/>
              <a:ext cx="1030942" cy="1753996"/>
              <a:chOff x="-246356" y="3559775"/>
              <a:chExt cx="1030942" cy="1753996"/>
            </a:xfrm>
          </p:grpSpPr>
          <p:sp>
            <p:nvSpPr>
              <p:cNvPr id="599" name="Google Shape;599;p23"/>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23"/>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23"/>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763918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02"/>
        <p:cNvGrpSpPr/>
        <p:nvPr/>
      </p:nvGrpSpPr>
      <p:grpSpPr>
        <a:xfrm>
          <a:off x="0" y="0"/>
          <a:ext cx="0" cy="0"/>
          <a:chOff x="0" y="0"/>
          <a:chExt cx="0" cy="0"/>
        </a:xfrm>
      </p:grpSpPr>
      <p:sp>
        <p:nvSpPr>
          <p:cNvPr id="603" name="Google Shape;603;p24"/>
          <p:cNvSpPr txBox="1">
            <a:spLocks noGrp="1"/>
          </p:cNvSpPr>
          <p:nvPr>
            <p:ph type="title"/>
          </p:nvPr>
        </p:nvSpPr>
        <p:spPr>
          <a:xfrm>
            <a:off x="3012629" y="16303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4" name="Google Shape;604;p24"/>
          <p:cNvSpPr txBox="1">
            <a:spLocks noGrp="1"/>
          </p:cNvSpPr>
          <p:nvPr>
            <p:ph type="subTitle" idx="1"/>
          </p:nvPr>
        </p:nvSpPr>
        <p:spPr>
          <a:xfrm>
            <a:off x="3012629" y="19090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5" name="Google Shape;605;p24"/>
          <p:cNvSpPr txBox="1">
            <a:spLocks noGrp="1"/>
          </p:cNvSpPr>
          <p:nvPr>
            <p:ph type="title" idx="2"/>
          </p:nvPr>
        </p:nvSpPr>
        <p:spPr>
          <a:xfrm>
            <a:off x="7748196" y="16303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6" name="Google Shape;606;p24"/>
          <p:cNvSpPr txBox="1">
            <a:spLocks noGrp="1"/>
          </p:cNvSpPr>
          <p:nvPr>
            <p:ph type="subTitle" idx="3"/>
          </p:nvPr>
        </p:nvSpPr>
        <p:spPr>
          <a:xfrm>
            <a:off x="7748196" y="19090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24"/>
          <p:cNvSpPr txBox="1">
            <a:spLocks noGrp="1"/>
          </p:cNvSpPr>
          <p:nvPr>
            <p:ph type="title" idx="4"/>
          </p:nvPr>
        </p:nvSpPr>
        <p:spPr>
          <a:xfrm>
            <a:off x="3012629" y="31934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8" name="Google Shape;608;p24"/>
          <p:cNvSpPr txBox="1">
            <a:spLocks noGrp="1"/>
          </p:cNvSpPr>
          <p:nvPr>
            <p:ph type="subTitle" idx="5"/>
          </p:nvPr>
        </p:nvSpPr>
        <p:spPr>
          <a:xfrm>
            <a:off x="3012629" y="34721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9" name="Google Shape;609;p24"/>
          <p:cNvSpPr txBox="1">
            <a:spLocks noGrp="1"/>
          </p:cNvSpPr>
          <p:nvPr>
            <p:ph type="title" idx="6"/>
          </p:nvPr>
        </p:nvSpPr>
        <p:spPr>
          <a:xfrm>
            <a:off x="7748196" y="31934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0" name="Google Shape;610;p24"/>
          <p:cNvSpPr txBox="1">
            <a:spLocks noGrp="1"/>
          </p:cNvSpPr>
          <p:nvPr>
            <p:ph type="subTitle" idx="7"/>
          </p:nvPr>
        </p:nvSpPr>
        <p:spPr>
          <a:xfrm>
            <a:off x="7748196" y="34721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24"/>
          <p:cNvSpPr txBox="1">
            <a:spLocks noGrp="1"/>
          </p:cNvSpPr>
          <p:nvPr>
            <p:ph type="title" idx="8"/>
          </p:nvPr>
        </p:nvSpPr>
        <p:spPr>
          <a:xfrm>
            <a:off x="7748196" y="47662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2" name="Google Shape;612;p24"/>
          <p:cNvSpPr txBox="1">
            <a:spLocks noGrp="1"/>
          </p:cNvSpPr>
          <p:nvPr>
            <p:ph type="subTitle" idx="9"/>
          </p:nvPr>
        </p:nvSpPr>
        <p:spPr>
          <a:xfrm>
            <a:off x="7748196" y="50449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24"/>
          <p:cNvSpPr txBox="1">
            <a:spLocks noGrp="1"/>
          </p:cNvSpPr>
          <p:nvPr>
            <p:ph type="title" idx="13"/>
          </p:nvPr>
        </p:nvSpPr>
        <p:spPr>
          <a:xfrm>
            <a:off x="3012629" y="47662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4" name="Google Shape;614;p24"/>
          <p:cNvSpPr txBox="1">
            <a:spLocks noGrp="1"/>
          </p:cNvSpPr>
          <p:nvPr>
            <p:ph type="subTitle" idx="14"/>
          </p:nvPr>
        </p:nvSpPr>
        <p:spPr>
          <a:xfrm>
            <a:off x="3012629" y="50449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5" name="Google Shape;615;p24"/>
          <p:cNvSpPr txBox="1">
            <a:spLocks noGrp="1"/>
          </p:cNvSpPr>
          <p:nvPr>
            <p:ph type="title" idx="15"/>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6" name="Google Shape;616;p24"/>
          <p:cNvSpPr/>
          <p:nvPr/>
        </p:nvSpPr>
        <p:spPr>
          <a:xfrm rot="-7516980">
            <a:off x="9668551" y="110259"/>
            <a:ext cx="5432229" cy="352783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7" name="Google Shape;617;p24"/>
          <p:cNvSpPr/>
          <p:nvPr/>
        </p:nvSpPr>
        <p:spPr>
          <a:xfrm flipH="1">
            <a:off x="-1628645" y="33205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8" name="Google Shape;618;p24"/>
          <p:cNvSpPr/>
          <p:nvPr/>
        </p:nvSpPr>
        <p:spPr>
          <a:xfrm rot="-1799865">
            <a:off x="12052110" y="-24087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9" name="Google Shape;619;p24"/>
          <p:cNvSpPr/>
          <p:nvPr/>
        </p:nvSpPr>
        <p:spPr>
          <a:xfrm rot="7735532" flipH="1">
            <a:off x="541541" y="3190926"/>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20" name="Google Shape;620;p24"/>
          <p:cNvGrpSpPr/>
          <p:nvPr/>
        </p:nvGrpSpPr>
        <p:grpSpPr>
          <a:xfrm rot="10800000" flipH="1">
            <a:off x="211495" y="-661622"/>
            <a:ext cx="1778731" cy="5003449"/>
            <a:chOff x="996821" y="733658"/>
            <a:chExt cx="1334048" cy="3752587"/>
          </a:xfrm>
        </p:grpSpPr>
        <p:grpSp>
          <p:nvGrpSpPr>
            <p:cNvPr id="621" name="Google Shape;621;p24"/>
            <p:cNvGrpSpPr/>
            <p:nvPr/>
          </p:nvGrpSpPr>
          <p:grpSpPr>
            <a:xfrm rot="5400000">
              <a:off x="453111" y="1306578"/>
              <a:ext cx="1619819" cy="473979"/>
              <a:chOff x="4376125" y="3713175"/>
              <a:chExt cx="1146450" cy="335465"/>
            </a:xfrm>
          </p:grpSpPr>
          <p:sp>
            <p:nvSpPr>
              <p:cNvPr id="622" name="Google Shape;622;p24"/>
              <p:cNvSpPr/>
              <p:nvPr/>
            </p:nvSpPr>
            <p:spPr>
              <a:xfrm>
                <a:off x="5478725" y="3985392"/>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24"/>
              <p:cNvSpPr/>
              <p:nvPr/>
            </p:nvSpPr>
            <p:spPr>
              <a:xfrm>
                <a:off x="4879825"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2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7" name="Google Shape;627;p24"/>
            <p:cNvGrpSpPr/>
            <p:nvPr/>
          </p:nvGrpSpPr>
          <p:grpSpPr>
            <a:xfrm>
              <a:off x="996821" y="2745950"/>
              <a:ext cx="1334048" cy="1740296"/>
              <a:chOff x="996821" y="2745950"/>
              <a:chExt cx="1334048" cy="1740296"/>
            </a:xfrm>
          </p:grpSpPr>
          <p:sp>
            <p:nvSpPr>
              <p:cNvPr id="628" name="Google Shape;628;p24"/>
              <p:cNvSpPr/>
              <p:nvPr/>
            </p:nvSpPr>
            <p:spPr>
              <a:xfrm rot="5400000">
                <a:off x="995923" y="27468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4"/>
              <p:cNvSpPr/>
              <p:nvPr/>
            </p:nvSpPr>
            <p:spPr>
              <a:xfrm rot="5400000">
                <a:off x="1124900" y="34245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4"/>
              <p:cNvSpPr/>
              <p:nvPr/>
            </p:nvSpPr>
            <p:spPr>
              <a:xfrm rot="5400000">
                <a:off x="1549258" y="370463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31" name="Google Shape;631;p24"/>
          <p:cNvGrpSpPr/>
          <p:nvPr/>
        </p:nvGrpSpPr>
        <p:grpSpPr>
          <a:xfrm>
            <a:off x="10389181" y="2761001"/>
            <a:ext cx="2516484" cy="3965601"/>
            <a:chOff x="7307460" y="-803225"/>
            <a:chExt cx="1887363" cy="2974201"/>
          </a:xfrm>
        </p:grpSpPr>
        <p:grpSp>
          <p:nvGrpSpPr>
            <p:cNvPr id="632" name="Google Shape;632;p24"/>
            <p:cNvGrpSpPr/>
            <p:nvPr/>
          </p:nvGrpSpPr>
          <p:grpSpPr>
            <a:xfrm>
              <a:off x="7307460" y="1633975"/>
              <a:ext cx="1248897" cy="537002"/>
              <a:chOff x="5420181" y="4281900"/>
              <a:chExt cx="883924" cy="380070"/>
            </a:xfrm>
          </p:grpSpPr>
          <p:sp>
            <p:nvSpPr>
              <p:cNvPr id="633" name="Google Shape;633;p24"/>
              <p:cNvSpPr/>
              <p:nvPr/>
            </p:nvSpPr>
            <p:spPr>
              <a:xfrm>
                <a:off x="5564794" y="4585180"/>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24"/>
              <p:cNvSpPr/>
              <p:nvPr/>
            </p:nvSpPr>
            <p:spPr>
              <a:xfrm>
                <a:off x="5420181" y="4516687"/>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24"/>
              <p:cNvSpPr/>
              <p:nvPr/>
            </p:nvSpPr>
            <p:spPr>
              <a:xfrm>
                <a:off x="6216905" y="4457407"/>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4"/>
              <p:cNvSpPr/>
              <p:nvPr/>
            </p:nvSpPr>
            <p:spPr>
              <a:xfrm>
                <a:off x="5977762" y="457477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8" name="Google Shape;638;p2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4"/>
            <p:cNvSpPr/>
            <p:nvPr/>
          </p:nvSpPr>
          <p:spPr>
            <a:xfrm rot="-5400000">
              <a:off x="8413213" y="-8010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97995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40"/>
        <p:cNvGrpSpPr/>
        <p:nvPr/>
      </p:nvGrpSpPr>
      <p:grpSpPr>
        <a:xfrm>
          <a:off x="0" y="0"/>
          <a:ext cx="0" cy="0"/>
          <a:chOff x="0" y="0"/>
          <a:chExt cx="0" cy="0"/>
        </a:xfrm>
      </p:grpSpPr>
      <p:sp>
        <p:nvSpPr>
          <p:cNvPr id="641" name="Google Shape;641;p25"/>
          <p:cNvSpPr txBox="1">
            <a:spLocks noGrp="1"/>
          </p:cNvSpPr>
          <p:nvPr>
            <p:ph type="title" hasCustomPrompt="1"/>
          </p:nvPr>
        </p:nvSpPr>
        <p:spPr>
          <a:xfrm>
            <a:off x="3296800" y="830168"/>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2" name="Google Shape;642;p25"/>
          <p:cNvSpPr txBox="1">
            <a:spLocks noGrp="1"/>
          </p:cNvSpPr>
          <p:nvPr>
            <p:ph type="subTitle" idx="1"/>
          </p:nvPr>
        </p:nvSpPr>
        <p:spPr>
          <a:xfrm>
            <a:off x="3296800" y="1889807"/>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3" name="Google Shape;643;p25"/>
          <p:cNvSpPr txBox="1">
            <a:spLocks noGrp="1"/>
          </p:cNvSpPr>
          <p:nvPr>
            <p:ph type="title" idx="2" hasCustomPrompt="1"/>
          </p:nvPr>
        </p:nvSpPr>
        <p:spPr>
          <a:xfrm>
            <a:off x="3296800" y="2657932"/>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4" name="Google Shape;644;p25"/>
          <p:cNvSpPr txBox="1">
            <a:spLocks noGrp="1"/>
          </p:cNvSpPr>
          <p:nvPr>
            <p:ph type="subTitle" idx="3"/>
          </p:nvPr>
        </p:nvSpPr>
        <p:spPr>
          <a:xfrm>
            <a:off x="3296800" y="3718833"/>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5" name="Google Shape;645;p25"/>
          <p:cNvSpPr txBox="1">
            <a:spLocks noGrp="1"/>
          </p:cNvSpPr>
          <p:nvPr>
            <p:ph type="title" idx="4" hasCustomPrompt="1"/>
          </p:nvPr>
        </p:nvSpPr>
        <p:spPr>
          <a:xfrm>
            <a:off x="3296800" y="4479331"/>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6" name="Google Shape;646;p25"/>
          <p:cNvSpPr txBox="1">
            <a:spLocks noGrp="1"/>
          </p:cNvSpPr>
          <p:nvPr>
            <p:ph type="subTitle" idx="5"/>
          </p:nvPr>
        </p:nvSpPr>
        <p:spPr>
          <a:xfrm>
            <a:off x="3296800" y="5540232"/>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7" name="Google Shape;647;p25"/>
          <p:cNvSpPr/>
          <p:nvPr/>
        </p:nvSpPr>
        <p:spPr>
          <a:xfrm flipH="1">
            <a:off x="-1097792" y="250485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8" name="Google Shape;648;p25"/>
          <p:cNvSpPr/>
          <p:nvPr/>
        </p:nvSpPr>
        <p:spPr>
          <a:xfrm rot="10800000" flipH="1">
            <a:off x="9337575" y="-515547"/>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9" name="Google Shape;649;p25"/>
          <p:cNvSpPr/>
          <p:nvPr/>
        </p:nvSpPr>
        <p:spPr>
          <a:xfrm rot="-1799865">
            <a:off x="120521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0" name="Google Shape;650;p25"/>
          <p:cNvSpPr/>
          <p:nvPr/>
        </p:nvSpPr>
        <p:spPr>
          <a:xfrm rot="7735532" flipH="1">
            <a:off x="12449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51" name="Google Shape;651;p25"/>
          <p:cNvGrpSpPr/>
          <p:nvPr/>
        </p:nvGrpSpPr>
        <p:grpSpPr>
          <a:xfrm rot="10800000" flipH="1">
            <a:off x="-531674" y="-444189"/>
            <a:ext cx="2328489" cy="6106816"/>
            <a:chOff x="-246356" y="733658"/>
            <a:chExt cx="1746367" cy="4580112"/>
          </a:xfrm>
        </p:grpSpPr>
        <p:grpSp>
          <p:nvGrpSpPr>
            <p:cNvPr id="652" name="Google Shape;652;p25"/>
            <p:cNvGrpSpPr/>
            <p:nvPr/>
          </p:nvGrpSpPr>
          <p:grpSpPr>
            <a:xfrm rot="5400000">
              <a:off x="110211" y="963678"/>
              <a:ext cx="1619819" cy="1159779"/>
              <a:chOff x="4376125" y="3713175"/>
              <a:chExt cx="1146450" cy="820850"/>
            </a:xfrm>
          </p:grpSpPr>
          <p:sp>
            <p:nvSpPr>
              <p:cNvPr id="653" name="Google Shape;653;p25"/>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5"/>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25"/>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5"/>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25"/>
            <p:cNvGrpSpPr/>
            <p:nvPr/>
          </p:nvGrpSpPr>
          <p:grpSpPr>
            <a:xfrm>
              <a:off x="-246356" y="3559775"/>
              <a:ext cx="1030942" cy="1753996"/>
              <a:chOff x="-246356" y="3559775"/>
              <a:chExt cx="1030942" cy="1753996"/>
            </a:xfrm>
          </p:grpSpPr>
          <p:sp>
            <p:nvSpPr>
              <p:cNvPr id="659" name="Google Shape;659;p25"/>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5"/>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25"/>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62" name="Google Shape;662;p25"/>
          <p:cNvGrpSpPr/>
          <p:nvPr/>
        </p:nvGrpSpPr>
        <p:grpSpPr>
          <a:xfrm rot="10800000" flipH="1">
            <a:off x="11058307" y="2326600"/>
            <a:ext cx="1708091" cy="4891173"/>
            <a:chOff x="7989955" y="-346025"/>
            <a:chExt cx="1281068" cy="3668380"/>
          </a:xfrm>
        </p:grpSpPr>
        <p:grpSp>
          <p:nvGrpSpPr>
            <p:cNvPr id="663" name="Google Shape;663;p25"/>
            <p:cNvGrpSpPr/>
            <p:nvPr/>
          </p:nvGrpSpPr>
          <p:grpSpPr>
            <a:xfrm>
              <a:off x="8069252" y="1633975"/>
              <a:ext cx="723016" cy="1688380"/>
              <a:chOff x="5959350" y="4281900"/>
              <a:chExt cx="511725" cy="1194975"/>
            </a:xfrm>
          </p:grpSpPr>
          <p:sp>
            <p:nvSpPr>
              <p:cNvPr id="664" name="Google Shape;664;p25"/>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5"/>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5"/>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25"/>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5"/>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9" name="Google Shape;669;p25"/>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5"/>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62829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71"/>
        <p:cNvGrpSpPr/>
        <p:nvPr/>
      </p:nvGrpSpPr>
      <p:grpSpPr>
        <a:xfrm>
          <a:off x="0" y="0"/>
          <a:ext cx="0" cy="0"/>
          <a:chOff x="0" y="0"/>
          <a:chExt cx="0" cy="0"/>
        </a:xfrm>
      </p:grpSpPr>
      <p:sp>
        <p:nvSpPr>
          <p:cNvPr id="672" name="Google Shape;672;p26"/>
          <p:cNvSpPr txBox="1">
            <a:spLocks noGrp="1"/>
          </p:cNvSpPr>
          <p:nvPr>
            <p:ph type="title"/>
          </p:nvPr>
        </p:nvSpPr>
        <p:spPr>
          <a:xfrm>
            <a:off x="2201413" y="3685767"/>
            <a:ext cx="34864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3" name="Google Shape;673;p26"/>
          <p:cNvSpPr txBox="1">
            <a:spLocks noGrp="1"/>
          </p:cNvSpPr>
          <p:nvPr>
            <p:ph type="title" idx="2"/>
          </p:nvPr>
        </p:nvSpPr>
        <p:spPr>
          <a:xfrm>
            <a:off x="6504187" y="3685767"/>
            <a:ext cx="34864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4" name="Google Shape;674;p26"/>
          <p:cNvSpPr txBox="1">
            <a:spLocks noGrp="1"/>
          </p:cNvSpPr>
          <p:nvPr>
            <p:ph type="title" idx="3" hasCustomPrompt="1"/>
          </p:nvPr>
        </p:nvSpPr>
        <p:spPr>
          <a:xfrm>
            <a:off x="3438613" y="2334559"/>
            <a:ext cx="1012000" cy="48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200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75" name="Google Shape;675;p26"/>
          <p:cNvSpPr txBox="1">
            <a:spLocks noGrp="1"/>
          </p:cNvSpPr>
          <p:nvPr>
            <p:ph type="subTitle" idx="1"/>
          </p:nvPr>
        </p:nvSpPr>
        <p:spPr>
          <a:xfrm>
            <a:off x="2203013" y="3971504"/>
            <a:ext cx="3483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76" name="Google Shape;676;p26"/>
          <p:cNvSpPr txBox="1">
            <a:spLocks noGrp="1"/>
          </p:cNvSpPr>
          <p:nvPr>
            <p:ph type="title" idx="4" hasCustomPrompt="1"/>
          </p:nvPr>
        </p:nvSpPr>
        <p:spPr>
          <a:xfrm>
            <a:off x="7741387" y="2334559"/>
            <a:ext cx="1012000" cy="48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200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77" name="Google Shape;677;p26"/>
          <p:cNvSpPr txBox="1">
            <a:spLocks noGrp="1"/>
          </p:cNvSpPr>
          <p:nvPr>
            <p:ph type="subTitle" idx="5"/>
          </p:nvPr>
        </p:nvSpPr>
        <p:spPr>
          <a:xfrm>
            <a:off x="6505787" y="3971504"/>
            <a:ext cx="3483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78" name="Google Shape;678;p26"/>
          <p:cNvSpPr txBox="1">
            <a:spLocks noGrp="1"/>
          </p:cNvSpPr>
          <p:nvPr>
            <p:ph type="title" idx="6"/>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79" name="Google Shape;679;p26"/>
          <p:cNvSpPr/>
          <p:nvPr/>
        </p:nvSpPr>
        <p:spPr>
          <a:xfrm rot="-2383595">
            <a:off x="7834289" y="4948641"/>
            <a:ext cx="5432431" cy="3527964"/>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0" name="Google Shape;680;p26"/>
          <p:cNvSpPr/>
          <p:nvPr/>
        </p:nvSpPr>
        <p:spPr>
          <a:xfrm rot="2383595" flipH="1">
            <a:off x="-2124345" y="4948641"/>
            <a:ext cx="5432431" cy="3527964"/>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1" name="Google Shape;681;p26"/>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2" name="Google Shape;682;p26"/>
          <p:cNvSpPr/>
          <p:nvPr/>
        </p:nvSpPr>
        <p:spPr>
          <a:xfrm rot="10800000" flipH="1">
            <a:off x="-946042"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3" name="Google Shape;683;p2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4" name="Google Shape;684;p26"/>
          <p:cNvSpPr/>
          <p:nvPr/>
        </p:nvSpPr>
        <p:spPr>
          <a:xfrm rot="7735532" flipH="1">
            <a:off x="168796" y="26736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5" name="Google Shape;685;p2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6" name="Google Shape;686;p26"/>
          <p:cNvSpPr/>
          <p:nvPr/>
        </p:nvSpPr>
        <p:spPr>
          <a:xfrm rot="7735532" flipH="1">
            <a:off x="11036796" y="-33987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87" name="Google Shape;687;p26"/>
          <p:cNvGrpSpPr/>
          <p:nvPr/>
        </p:nvGrpSpPr>
        <p:grpSpPr>
          <a:xfrm>
            <a:off x="9433966" y="-613066"/>
            <a:ext cx="2367613" cy="5042873"/>
            <a:chOff x="7075474" y="-459800"/>
            <a:chExt cx="1775710" cy="3782155"/>
          </a:xfrm>
        </p:grpSpPr>
        <p:grpSp>
          <p:nvGrpSpPr>
            <p:cNvPr id="688" name="Google Shape;688;p26"/>
            <p:cNvGrpSpPr/>
            <p:nvPr/>
          </p:nvGrpSpPr>
          <p:grpSpPr>
            <a:xfrm>
              <a:off x="8602652" y="1405375"/>
              <a:ext cx="189616" cy="1916980"/>
              <a:chOff x="6336871" y="4120105"/>
              <a:chExt cx="134204" cy="1356770"/>
            </a:xfrm>
          </p:grpSpPr>
          <p:sp>
            <p:nvSpPr>
              <p:cNvPr id="689" name="Google Shape;689;p26"/>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2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26"/>
              <p:cNvSpPr/>
              <p:nvPr/>
            </p:nvSpPr>
            <p:spPr>
              <a:xfrm>
                <a:off x="6336871" y="4120105"/>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6"/>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26"/>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4" name="Google Shape;694;p26"/>
            <p:cNvSpPr/>
            <p:nvPr/>
          </p:nvSpPr>
          <p:spPr>
            <a:xfrm rot="-5400000">
              <a:off x="85224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6"/>
            <p:cNvSpPr/>
            <p:nvPr/>
          </p:nvSpPr>
          <p:spPr>
            <a:xfrm rot="-5400000">
              <a:off x="7073313" y="-457639"/>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6"/>
          <p:cNvGrpSpPr/>
          <p:nvPr/>
        </p:nvGrpSpPr>
        <p:grpSpPr>
          <a:xfrm>
            <a:off x="110177" y="1283012"/>
            <a:ext cx="5128947" cy="6102049"/>
            <a:chOff x="844633" y="733658"/>
            <a:chExt cx="3846710" cy="4576537"/>
          </a:xfrm>
        </p:grpSpPr>
        <p:grpSp>
          <p:nvGrpSpPr>
            <p:cNvPr id="697" name="Google Shape;697;p26"/>
            <p:cNvGrpSpPr/>
            <p:nvPr/>
          </p:nvGrpSpPr>
          <p:grpSpPr>
            <a:xfrm rot="5400000">
              <a:off x="429051" y="1282518"/>
              <a:ext cx="1619819" cy="522100"/>
              <a:chOff x="4376125" y="3713175"/>
              <a:chExt cx="1146450" cy="369523"/>
            </a:xfrm>
          </p:grpSpPr>
          <p:sp>
            <p:nvSpPr>
              <p:cNvPr id="698" name="Google Shape;698;p26"/>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2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2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6"/>
              <p:cNvSpPr/>
              <p:nvPr/>
            </p:nvSpPr>
            <p:spPr>
              <a:xfrm>
                <a:off x="4987688"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2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3" name="Google Shape;703;p26"/>
            <p:cNvGrpSpPr/>
            <p:nvPr/>
          </p:nvGrpSpPr>
          <p:grpSpPr>
            <a:xfrm>
              <a:off x="844633" y="2924050"/>
              <a:ext cx="3846710" cy="2386146"/>
              <a:chOff x="844633" y="2924050"/>
              <a:chExt cx="3846710" cy="2386146"/>
            </a:xfrm>
          </p:grpSpPr>
          <p:sp>
            <p:nvSpPr>
              <p:cNvPr id="704" name="Google Shape;704;p26"/>
              <p:cNvSpPr/>
              <p:nvPr/>
            </p:nvSpPr>
            <p:spPr>
              <a:xfrm rot="5400000">
                <a:off x="843735" y="29249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6"/>
              <p:cNvSpPr/>
              <p:nvPr/>
            </p:nvSpPr>
            <p:spPr>
              <a:xfrm rot="5400000">
                <a:off x="1124900" y="3464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26"/>
              <p:cNvSpPr/>
              <p:nvPr/>
            </p:nvSpPr>
            <p:spPr>
              <a:xfrm rot="5400000">
                <a:off x="3909733" y="45285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608575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07"/>
        <p:cNvGrpSpPr/>
        <p:nvPr/>
      </p:nvGrpSpPr>
      <p:grpSpPr>
        <a:xfrm>
          <a:off x="0" y="0"/>
          <a:ext cx="0" cy="0"/>
          <a:chOff x="0" y="0"/>
          <a:chExt cx="0" cy="0"/>
        </a:xfrm>
      </p:grpSpPr>
      <p:sp>
        <p:nvSpPr>
          <p:cNvPr id="708" name="Google Shape;708;p27"/>
          <p:cNvSpPr txBox="1">
            <a:spLocks noGrp="1"/>
          </p:cNvSpPr>
          <p:nvPr>
            <p:ph type="title"/>
          </p:nvPr>
        </p:nvSpPr>
        <p:spPr>
          <a:xfrm>
            <a:off x="2467800" y="768065"/>
            <a:ext cx="7256400" cy="146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9" name="Google Shape;709;p27"/>
          <p:cNvSpPr txBox="1">
            <a:spLocks noGrp="1"/>
          </p:cNvSpPr>
          <p:nvPr>
            <p:ph type="subTitle" idx="1"/>
          </p:nvPr>
        </p:nvSpPr>
        <p:spPr>
          <a:xfrm>
            <a:off x="2465400" y="2232797"/>
            <a:ext cx="7261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0" name="Google Shape;710;p27"/>
          <p:cNvSpPr txBox="1"/>
          <p:nvPr/>
        </p:nvSpPr>
        <p:spPr>
          <a:xfrm>
            <a:off x="2798000" y="4864676"/>
            <a:ext cx="6596000" cy="73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CREDITS: This presentation template was created by </a:t>
            </a:r>
            <a:r>
              <a:rPr lang="en" sz="1600" b="1">
                <a:solidFill>
                  <a:schemeClr val="dk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2"/>
                </a:solidFill>
                <a:latin typeface="Lato"/>
                <a:ea typeface="Lato"/>
                <a:cs typeface="Lato"/>
                <a:sym typeface="Lato"/>
              </a:rPr>
              <a:t>, including icons by </a:t>
            </a:r>
            <a:r>
              <a:rPr lang="en" sz="16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2"/>
                </a:solidFill>
                <a:latin typeface="Lato"/>
                <a:ea typeface="Lato"/>
                <a:cs typeface="Lato"/>
                <a:sym typeface="Lato"/>
              </a:rPr>
              <a:t>, infographics &amp; images by </a:t>
            </a:r>
            <a:r>
              <a:rPr lang="en" sz="1600" b="1">
                <a:solidFill>
                  <a:schemeClr val="dk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600" b="1">
              <a:solidFill>
                <a:schemeClr val="dk2"/>
              </a:solidFill>
              <a:latin typeface="Lato"/>
              <a:ea typeface="Lato"/>
              <a:cs typeface="Lato"/>
              <a:sym typeface="Lato"/>
            </a:endParaRPr>
          </a:p>
        </p:txBody>
      </p:sp>
      <p:sp>
        <p:nvSpPr>
          <p:cNvPr id="711" name="Google Shape;711;p27"/>
          <p:cNvSpPr/>
          <p:nvPr/>
        </p:nvSpPr>
        <p:spPr>
          <a:xfrm rot="3359620">
            <a:off x="-2744155" y="2560661"/>
            <a:ext cx="5432179" cy="3527800"/>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2" name="Google Shape;712;p27"/>
          <p:cNvSpPr/>
          <p:nvPr/>
        </p:nvSpPr>
        <p:spPr>
          <a:xfrm rot="10800000" flipH="1">
            <a:off x="9694755" y="-927834"/>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3" name="Google Shape;713;p27"/>
          <p:cNvSpPr/>
          <p:nvPr/>
        </p:nvSpPr>
        <p:spPr>
          <a:xfrm rot="9000135">
            <a:off x="1060813" y="43215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4" name="Google Shape;714;p27"/>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5" name="Google Shape;715;p27"/>
          <p:cNvGrpSpPr/>
          <p:nvPr/>
        </p:nvGrpSpPr>
        <p:grpSpPr>
          <a:xfrm rot="10800000" flipH="1">
            <a:off x="-94041" y="-640656"/>
            <a:ext cx="2328489" cy="6106816"/>
            <a:chOff x="-246356" y="733658"/>
            <a:chExt cx="1746367" cy="4580112"/>
          </a:xfrm>
        </p:grpSpPr>
        <p:grpSp>
          <p:nvGrpSpPr>
            <p:cNvPr id="716" name="Google Shape;716;p27"/>
            <p:cNvGrpSpPr/>
            <p:nvPr/>
          </p:nvGrpSpPr>
          <p:grpSpPr>
            <a:xfrm rot="5400000">
              <a:off x="110211" y="963678"/>
              <a:ext cx="1619819" cy="1159779"/>
              <a:chOff x="4376125" y="3713175"/>
              <a:chExt cx="1146450" cy="820850"/>
            </a:xfrm>
          </p:grpSpPr>
          <p:sp>
            <p:nvSpPr>
              <p:cNvPr id="717" name="Google Shape;717;p27"/>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27"/>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27"/>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7"/>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27"/>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2" name="Google Shape;722;p27"/>
            <p:cNvGrpSpPr/>
            <p:nvPr/>
          </p:nvGrpSpPr>
          <p:grpSpPr>
            <a:xfrm>
              <a:off x="-246356" y="3559775"/>
              <a:ext cx="1030942" cy="1753996"/>
              <a:chOff x="-246356" y="3559775"/>
              <a:chExt cx="1030942" cy="1753996"/>
            </a:xfrm>
          </p:grpSpPr>
          <p:sp>
            <p:nvSpPr>
              <p:cNvPr id="723" name="Google Shape;723;p27"/>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7"/>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27"/>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26" name="Google Shape;726;p27"/>
          <p:cNvGrpSpPr/>
          <p:nvPr/>
        </p:nvGrpSpPr>
        <p:grpSpPr>
          <a:xfrm>
            <a:off x="10802307" y="1198751"/>
            <a:ext cx="1708091" cy="4891173"/>
            <a:chOff x="7989955" y="-346025"/>
            <a:chExt cx="1281068" cy="3668380"/>
          </a:xfrm>
        </p:grpSpPr>
        <p:grpSp>
          <p:nvGrpSpPr>
            <p:cNvPr id="727" name="Google Shape;727;p27"/>
            <p:cNvGrpSpPr/>
            <p:nvPr/>
          </p:nvGrpSpPr>
          <p:grpSpPr>
            <a:xfrm>
              <a:off x="8069252" y="1633975"/>
              <a:ext cx="723016" cy="1688380"/>
              <a:chOff x="5959350" y="4281900"/>
              <a:chExt cx="511725" cy="1194975"/>
            </a:xfrm>
          </p:grpSpPr>
          <p:sp>
            <p:nvSpPr>
              <p:cNvPr id="728" name="Google Shape;728;p2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7"/>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2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7"/>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3" name="Google Shape;733;p27"/>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27"/>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207705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35"/>
        <p:cNvGrpSpPr/>
        <p:nvPr/>
      </p:nvGrpSpPr>
      <p:grpSpPr>
        <a:xfrm>
          <a:off x="0" y="0"/>
          <a:ext cx="0" cy="0"/>
          <a:chOff x="0" y="0"/>
          <a:chExt cx="0" cy="0"/>
        </a:xfrm>
      </p:grpSpPr>
      <p:sp>
        <p:nvSpPr>
          <p:cNvPr id="736" name="Google Shape;736;p28"/>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7" name="Google Shape;737;p28"/>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8" name="Google Shape;738;p28"/>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9" name="Google Shape;739;p2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40" name="Google Shape;740;p28"/>
          <p:cNvGrpSpPr/>
          <p:nvPr/>
        </p:nvGrpSpPr>
        <p:grpSpPr>
          <a:xfrm>
            <a:off x="9994433" y="-648116"/>
            <a:ext cx="2379780" cy="3301207"/>
            <a:chOff x="7007449" y="922650"/>
            <a:chExt cx="1784835" cy="2475905"/>
          </a:xfrm>
        </p:grpSpPr>
        <p:grpSp>
          <p:nvGrpSpPr>
            <p:cNvPr id="741" name="Google Shape;741;p28"/>
            <p:cNvGrpSpPr/>
            <p:nvPr/>
          </p:nvGrpSpPr>
          <p:grpSpPr>
            <a:xfrm>
              <a:off x="8069252" y="1633975"/>
              <a:ext cx="723016" cy="1764580"/>
              <a:chOff x="5959350" y="4281900"/>
              <a:chExt cx="511725" cy="1248907"/>
            </a:xfrm>
          </p:grpSpPr>
          <p:sp>
            <p:nvSpPr>
              <p:cNvPr id="742" name="Google Shape;742;p28"/>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8"/>
              <p:cNvSpPr/>
              <p:nvPr/>
            </p:nvSpPr>
            <p:spPr>
              <a:xfrm>
                <a:off x="6229155" y="5487457"/>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8"/>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8"/>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8"/>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7" name="Google Shape;747;p28"/>
            <p:cNvSpPr/>
            <p:nvPr/>
          </p:nvSpPr>
          <p:spPr>
            <a:xfrm rot="-5400000">
              <a:off x="8463557" y="264315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8"/>
            <p:cNvSpPr/>
            <p:nvPr/>
          </p:nvSpPr>
          <p:spPr>
            <a:xfrm rot="-5400000">
              <a:off x="7005288" y="924811"/>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9" name="Google Shape;749;p28"/>
          <p:cNvGrpSpPr/>
          <p:nvPr/>
        </p:nvGrpSpPr>
        <p:grpSpPr>
          <a:xfrm>
            <a:off x="-246138" y="2741377"/>
            <a:ext cx="2562364" cy="4565416"/>
            <a:chOff x="357671" y="733658"/>
            <a:chExt cx="1921773" cy="3424062"/>
          </a:xfrm>
        </p:grpSpPr>
        <p:grpSp>
          <p:nvGrpSpPr>
            <p:cNvPr id="750" name="Google Shape;750;p28"/>
            <p:cNvGrpSpPr/>
            <p:nvPr/>
          </p:nvGrpSpPr>
          <p:grpSpPr>
            <a:xfrm rot="5400000">
              <a:off x="276651" y="1130118"/>
              <a:ext cx="1619819" cy="826900"/>
              <a:chOff x="4376125" y="3713175"/>
              <a:chExt cx="1146450" cy="585250"/>
            </a:xfrm>
          </p:grpSpPr>
          <p:sp>
            <p:nvSpPr>
              <p:cNvPr id="751" name="Google Shape;751;p28"/>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8"/>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8"/>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8"/>
              <p:cNvSpPr/>
              <p:nvPr/>
            </p:nvSpPr>
            <p:spPr>
              <a:xfrm>
                <a:off x="4825893" y="4177167"/>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8"/>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6" name="Google Shape;756;p28"/>
            <p:cNvGrpSpPr/>
            <p:nvPr/>
          </p:nvGrpSpPr>
          <p:grpSpPr>
            <a:xfrm>
              <a:off x="357671" y="3254975"/>
              <a:ext cx="1921773" cy="902746"/>
              <a:chOff x="357671" y="3254975"/>
              <a:chExt cx="1921773" cy="902746"/>
            </a:xfrm>
          </p:grpSpPr>
          <p:sp>
            <p:nvSpPr>
              <p:cNvPr id="757" name="Google Shape;757;p28"/>
              <p:cNvSpPr/>
              <p:nvPr/>
            </p:nvSpPr>
            <p:spPr>
              <a:xfrm rot="5400000">
                <a:off x="356773" y="325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8"/>
              <p:cNvSpPr/>
              <p:nvPr/>
            </p:nvSpPr>
            <p:spPr>
              <a:xfrm rot="5400000">
                <a:off x="889637" y="3548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8"/>
              <p:cNvSpPr/>
              <p:nvPr/>
            </p:nvSpPr>
            <p:spPr>
              <a:xfrm rot="5400000">
                <a:off x="1497833" y="337611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362840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60"/>
        <p:cNvGrpSpPr/>
        <p:nvPr/>
      </p:nvGrpSpPr>
      <p:grpSpPr>
        <a:xfrm>
          <a:off x="0" y="0"/>
          <a:ext cx="0" cy="0"/>
          <a:chOff x="0" y="0"/>
          <a:chExt cx="0" cy="0"/>
        </a:xfrm>
      </p:grpSpPr>
      <p:sp>
        <p:nvSpPr>
          <p:cNvPr id="761" name="Google Shape;761;p29"/>
          <p:cNvSpPr/>
          <p:nvPr/>
        </p:nvSpPr>
        <p:spPr>
          <a:xfrm>
            <a:off x="-2785499" y="4450134"/>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2" name="Google Shape;762;p29"/>
          <p:cNvSpPr/>
          <p:nvPr/>
        </p:nvSpPr>
        <p:spPr>
          <a:xfrm rot="10800000">
            <a:off x="10184891" y="-629458"/>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3" name="Google Shape;763;p29"/>
          <p:cNvSpPr/>
          <p:nvPr/>
        </p:nvSpPr>
        <p:spPr>
          <a:xfrm rot="9000135">
            <a:off x="1060813" y="43215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4" name="Google Shape;764;p29"/>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65" name="Google Shape;765;p29"/>
          <p:cNvGrpSpPr/>
          <p:nvPr/>
        </p:nvGrpSpPr>
        <p:grpSpPr>
          <a:xfrm>
            <a:off x="110177" y="1283012"/>
            <a:ext cx="5128947" cy="6102049"/>
            <a:chOff x="844633" y="733658"/>
            <a:chExt cx="3846710" cy="4576537"/>
          </a:xfrm>
        </p:grpSpPr>
        <p:grpSp>
          <p:nvGrpSpPr>
            <p:cNvPr id="766" name="Google Shape;766;p29"/>
            <p:cNvGrpSpPr/>
            <p:nvPr/>
          </p:nvGrpSpPr>
          <p:grpSpPr>
            <a:xfrm rot="5400000">
              <a:off x="429051" y="1282518"/>
              <a:ext cx="1619819" cy="522100"/>
              <a:chOff x="4376125" y="3713175"/>
              <a:chExt cx="1146450" cy="369523"/>
            </a:xfrm>
          </p:grpSpPr>
          <p:sp>
            <p:nvSpPr>
              <p:cNvPr id="767" name="Google Shape;767;p29"/>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9"/>
              <p:cNvSpPr/>
              <p:nvPr/>
            </p:nvSpPr>
            <p:spPr>
              <a:xfrm>
                <a:off x="4987688"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2" name="Google Shape;772;p29"/>
            <p:cNvGrpSpPr/>
            <p:nvPr/>
          </p:nvGrpSpPr>
          <p:grpSpPr>
            <a:xfrm>
              <a:off x="844633" y="2924050"/>
              <a:ext cx="3846710" cy="2386146"/>
              <a:chOff x="844633" y="2924050"/>
              <a:chExt cx="3846710" cy="2386146"/>
            </a:xfrm>
          </p:grpSpPr>
          <p:sp>
            <p:nvSpPr>
              <p:cNvPr id="773" name="Google Shape;773;p29"/>
              <p:cNvSpPr/>
              <p:nvPr/>
            </p:nvSpPr>
            <p:spPr>
              <a:xfrm rot="5400000">
                <a:off x="843735" y="29249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9"/>
              <p:cNvSpPr/>
              <p:nvPr/>
            </p:nvSpPr>
            <p:spPr>
              <a:xfrm rot="5400000">
                <a:off x="1124900" y="3464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9"/>
              <p:cNvSpPr/>
              <p:nvPr/>
            </p:nvSpPr>
            <p:spPr>
              <a:xfrm rot="5400000">
                <a:off x="3909733" y="45285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76" name="Google Shape;776;p29"/>
          <p:cNvGrpSpPr/>
          <p:nvPr/>
        </p:nvGrpSpPr>
        <p:grpSpPr>
          <a:xfrm>
            <a:off x="10802307" y="1198751"/>
            <a:ext cx="1708091" cy="4891173"/>
            <a:chOff x="7989955" y="-346025"/>
            <a:chExt cx="1281068" cy="3668380"/>
          </a:xfrm>
        </p:grpSpPr>
        <p:grpSp>
          <p:nvGrpSpPr>
            <p:cNvPr id="777" name="Google Shape;777;p29"/>
            <p:cNvGrpSpPr/>
            <p:nvPr/>
          </p:nvGrpSpPr>
          <p:grpSpPr>
            <a:xfrm>
              <a:off x="8069252" y="1633975"/>
              <a:ext cx="723016" cy="1688380"/>
              <a:chOff x="5959350" y="4281900"/>
              <a:chExt cx="511725" cy="1194975"/>
            </a:xfrm>
          </p:grpSpPr>
          <p:sp>
            <p:nvSpPr>
              <p:cNvPr id="778" name="Google Shape;778;p29"/>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9"/>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9"/>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9"/>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3" name="Google Shape;783;p2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94518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709" y="1249667"/>
            <a:ext cx="7734800" cy="3863600"/>
          </a:xfrm>
          <a:prstGeom prst="rect">
            <a:avLst/>
          </a:prstGeom>
          <a:noFill/>
        </p:spPr>
        <p:txBody>
          <a:bodyPr spcFirstLastPara="1" wrap="square" lIns="91425" tIns="91425" rIns="91425" bIns="91425" anchor="t" anchorCtr="0">
            <a:noAutofit/>
          </a:bodyPr>
          <a:lstStyle>
            <a:lvl1pPr lvl="0">
              <a:spcBef>
                <a:spcPts val="0"/>
              </a:spcBef>
              <a:spcAft>
                <a:spcPts val="0"/>
              </a:spcAft>
              <a:buSzPts val="4500"/>
              <a:buFont typeface="Loved by the King"/>
              <a:buNone/>
              <a:defRPr sz="8000"/>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endParaRPr/>
          </a:p>
        </p:txBody>
      </p:sp>
      <p:sp>
        <p:nvSpPr>
          <p:cNvPr id="10" name="Google Shape;10;p2"/>
          <p:cNvSpPr txBox="1">
            <a:spLocks noGrp="1"/>
          </p:cNvSpPr>
          <p:nvPr>
            <p:ph type="subTitle" idx="1"/>
          </p:nvPr>
        </p:nvSpPr>
        <p:spPr>
          <a:xfrm>
            <a:off x="2228200" y="5034333"/>
            <a:ext cx="7735600" cy="5740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1400"/>
              <a:buNone/>
              <a:defRPr sz="2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799865" flipH="1">
            <a:off x="11234546" y="28412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328475" y="4746367"/>
            <a:ext cx="1374589" cy="2338661"/>
            <a:chOff x="-246356" y="3559775"/>
            <a:chExt cx="1030942" cy="1753996"/>
          </a:xfrm>
        </p:grpSpPr>
        <p:sp>
          <p:nvSpPr>
            <p:cNvPr id="16" name="Google Shape;16;p2"/>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 name="Google Shape;19;p2"/>
          <p:cNvSpPr/>
          <p:nvPr/>
        </p:nvSpPr>
        <p:spPr>
          <a:xfrm rot="-5400000">
            <a:off x="10652077" y="720542"/>
            <a:ext cx="439500" cy="43710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rot="-5400000">
            <a:off x="11319218" y="-458486"/>
            <a:ext cx="1045028" cy="1039267"/>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2047713" y="2343572"/>
            <a:ext cx="81713" cy="82608"/>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1978481" y="3636942"/>
            <a:ext cx="81713" cy="81665"/>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1165403" y="1467433"/>
            <a:ext cx="163379" cy="163379"/>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1955404" y="1696464"/>
            <a:ext cx="164273" cy="163379"/>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1403288" y="3238362"/>
            <a:ext cx="163379" cy="164273"/>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2"/>
          <p:cNvSpPr/>
          <p:nvPr/>
        </p:nvSpPr>
        <p:spPr>
          <a:xfrm rot="5400000">
            <a:off x="795433" y="3157410"/>
            <a:ext cx="82608" cy="81713"/>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2"/>
          <p:cNvSpPr/>
          <p:nvPr/>
        </p:nvSpPr>
        <p:spPr>
          <a:xfrm rot="5400000">
            <a:off x="352044" y="2028716"/>
            <a:ext cx="164273" cy="164273"/>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2"/>
          <p:cNvSpPr/>
          <p:nvPr/>
        </p:nvSpPr>
        <p:spPr>
          <a:xfrm rot="5400000">
            <a:off x="413789" y="2997861"/>
            <a:ext cx="164273" cy="16337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2"/>
          <p:cNvSpPr/>
          <p:nvPr/>
        </p:nvSpPr>
        <p:spPr>
          <a:xfrm rot="5400000">
            <a:off x="2303287" y="427328"/>
            <a:ext cx="82608" cy="81713"/>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2"/>
          <p:cNvSpPr/>
          <p:nvPr/>
        </p:nvSpPr>
        <p:spPr>
          <a:xfrm rot="5400000">
            <a:off x="2507004" y="63812"/>
            <a:ext cx="81713" cy="81713"/>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35334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2813400" y="2836200"/>
            <a:ext cx="6565200" cy="22360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endParaRPr/>
          </a:p>
        </p:txBody>
      </p:sp>
      <p:sp>
        <p:nvSpPr>
          <p:cNvPr id="33" name="Google Shape;33;p3"/>
          <p:cNvSpPr txBox="1">
            <a:spLocks noGrp="1"/>
          </p:cNvSpPr>
          <p:nvPr>
            <p:ph type="title" idx="2" hasCustomPrompt="1"/>
          </p:nvPr>
        </p:nvSpPr>
        <p:spPr>
          <a:xfrm>
            <a:off x="5486400" y="1420377"/>
            <a:ext cx="1219200" cy="1219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333">
                <a:solidFill>
                  <a:schemeClr val="l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34" name="Google Shape;34;p3"/>
          <p:cNvSpPr txBox="1">
            <a:spLocks noGrp="1"/>
          </p:cNvSpPr>
          <p:nvPr>
            <p:ph type="subTitle" idx="1"/>
          </p:nvPr>
        </p:nvSpPr>
        <p:spPr>
          <a:xfrm>
            <a:off x="2816000" y="5072032"/>
            <a:ext cx="65600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p:nvPr/>
        </p:nvSpPr>
        <p:spPr>
          <a:xfrm rot="10800000">
            <a:off x="10184891" y="-629458"/>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2785499" y="4450134"/>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rot="7735532" flipH="1">
            <a:off x="940142" y="29181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rot="-1799865">
            <a:off x="120521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 name="Google Shape;39;p3"/>
          <p:cNvGrpSpPr/>
          <p:nvPr/>
        </p:nvGrpSpPr>
        <p:grpSpPr>
          <a:xfrm rot="10800000" flipH="1">
            <a:off x="10598073" y="2333300"/>
            <a:ext cx="1708091" cy="4891173"/>
            <a:chOff x="7989955" y="-346025"/>
            <a:chExt cx="1281068" cy="3668380"/>
          </a:xfrm>
        </p:grpSpPr>
        <p:grpSp>
          <p:nvGrpSpPr>
            <p:cNvPr id="40" name="Google Shape;40;p3"/>
            <p:cNvGrpSpPr/>
            <p:nvPr/>
          </p:nvGrpSpPr>
          <p:grpSpPr>
            <a:xfrm>
              <a:off x="8069252" y="1633975"/>
              <a:ext cx="723016" cy="1688380"/>
              <a:chOff x="5959350" y="4281900"/>
              <a:chExt cx="511725" cy="1194975"/>
            </a:xfrm>
          </p:grpSpPr>
          <p:sp>
            <p:nvSpPr>
              <p:cNvPr id="41" name="Google Shape;41;p3"/>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 name="Google Shape;46;p3"/>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 name="Google Shape;48;p3"/>
          <p:cNvGrpSpPr/>
          <p:nvPr/>
        </p:nvGrpSpPr>
        <p:grpSpPr>
          <a:xfrm rot="10800000">
            <a:off x="85293" y="-391889"/>
            <a:ext cx="2328489" cy="6106816"/>
            <a:chOff x="-246356" y="733658"/>
            <a:chExt cx="1746367" cy="4580112"/>
          </a:xfrm>
        </p:grpSpPr>
        <p:grpSp>
          <p:nvGrpSpPr>
            <p:cNvPr id="49" name="Google Shape;49;p3"/>
            <p:cNvGrpSpPr/>
            <p:nvPr/>
          </p:nvGrpSpPr>
          <p:grpSpPr>
            <a:xfrm rot="5400000">
              <a:off x="110211" y="963678"/>
              <a:ext cx="1619819" cy="1159779"/>
              <a:chOff x="4376125" y="3713175"/>
              <a:chExt cx="1146450" cy="820850"/>
            </a:xfrm>
          </p:grpSpPr>
          <p:sp>
            <p:nvSpPr>
              <p:cNvPr id="50" name="Google Shape;50;p3"/>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 name="Google Shape;55;p3"/>
            <p:cNvGrpSpPr/>
            <p:nvPr/>
          </p:nvGrpSpPr>
          <p:grpSpPr>
            <a:xfrm>
              <a:off x="-246356" y="3559775"/>
              <a:ext cx="1030942" cy="1753996"/>
              <a:chOff x="-246356" y="3559775"/>
              <a:chExt cx="1030942" cy="1753996"/>
            </a:xfrm>
          </p:grpSpPr>
          <p:sp>
            <p:nvSpPr>
              <p:cNvPr id="56" name="Google Shape;56;p3"/>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74763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CD28-5712-0940-1B9A-FEB227D38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F024A-2FA9-A672-37F7-EBBE4AC90F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095918-EF8E-1E5B-51A4-FAAEF1FED2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035A88-9CC6-0D40-A691-812E5719DE03}"/>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6" name="Footer Placeholder 5">
            <a:extLst>
              <a:ext uri="{FF2B5EF4-FFF2-40B4-BE49-F238E27FC236}">
                <a16:creationId xmlns:a16="http://schemas.microsoft.com/office/drawing/2014/main" id="{8F74BC48-873B-7C26-B255-399DCBFCB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B2FEE-DC37-1D09-44CB-FCD7B2678397}"/>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2239628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955867" y="1402465"/>
            <a:ext cx="10272000" cy="4876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SzPts val="1600"/>
              <a:buFont typeface="Mulish SemiBold"/>
              <a:buAutoNum type="arabicPeriod"/>
              <a:defRPr/>
            </a:lvl1pPr>
            <a:lvl2pPr marL="1219170" lvl="1" indent="-440256" rtl="0">
              <a:lnSpc>
                <a:spcPct val="100000"/>
              </a:lnSpc>
              <a:spcBef>
                <a:spcPts val="0"/>
              </a:spcBef>
              <a:spcAft>
                <a:spcPts val="0"/>
              </a:spcAft>
              <a:buSzPts val="1600"/>
              <a:buFont typeface="Roboto Condensed Light"/>
              <a:buAutoNum type="alphaLcPeriod"/>
              <a:defRPr sz="2133"/>
            </a:lvl2pPr>
            <a:lvl3pPr marL="1828754" lvl="2" indent="-440256" rtl="0">
              <a:lnSpc>
                <a:spcPct val="100000"/>
              </a:lnSpc>
              <a:spcBef>
                <a:spcPts val="0"/>
              </a:spcBef>
              <a:spcAft>
                <a:spcPts val="0"/>
              </a:spcAft>
              <a:buSzPts val="1600"/>
              <a:buFont typeface="Roboto Condensed Light"/>
              <a:buAutoNum type="romanLcPeriod"/>
              <a:defRPr sz="2133"/>
            </a:lvl3pPr>
            <a:lvl4pPr marL="2438339" lvl="3" indent="-440256" rtl="0">
              <a:lnSpc>
                <a:spcPct val="100000"/>
              </a:lnSpc>
              <a:spcBef>
                <a:spcPts val="0"/>
              </a:spcBef>
              <a:spcAft>
                <a:spcPts val="0"/>
              </a:spcAft>
              <a:buSzPts val="1600"/>
              <a:buFont typeface="Roboto Condensed Light"/>
              <a:buAutoNum type="arabicPeriod"/>
              <a:defRPr sz="2133"/>
            </a:lvl4pPr>
            <a:lvl5pPr marL="3047924" lvl="4" indent="-440256" rtl="0">
              <a:lnSpc>
                <a:spcPct val="100000"/>
              </a:lnSpc>
              <a:spcBef>
                <a:spcPts val="0"/>
              </a:spcBef>
              <a:spcAft>
                <a:spcPts val="0"/>
              </a:spcAft>
              <a:buSzPts val="1600"/>
              <a:buFont typeface="Roboto Condensed Light"/>
              <a:buAutoNum type="alphaLcPeriod"/>
              <a:defRPr sz="2133"/>
            </a:lvl5pPr>
            <a:lvl6pPr marL="3657509" lvl="5" indent="-440256" rtl="0">
              <a:lnSpc>
                <a:spcPct val="100000"/>
              </a:lnSpc>
              <a:spcBef>
                <a:spcPts val="0"/>
              </a:spcBef>
              <a:spcAft>
                <a:spcPts val="0"/>
              </a:spcAft>
              <a:buSzPts val="1600"/>
              <a:buFont typeface="Roboto Condensed Light"/>
              <a:buAutoNum type="romanLcPeriod"/>
              <a:defRPr sz="2133"/>
            </a:lvl6pPr>
            <a:lvl7pPr marL="4267093" lvl="6" indent="-440256" rtl="0">
              <a:lnSpc>
                <a:spcPct val="100000"/>
              </a:lnSpc>
              <a:spcBef>
                <a:spcPts val="0"/>
              </a:spcBef>
              <a:spcAft>
                <a:spcPts val="0"/>
              </a:spcAft>
              <a:buSzPts val="1600"/>
              <a:buFont typeface="Roboto Condensed Light"/>
              <a:buAutoNum type="arabicPeriod"/>
              <a:defRPr sz="2133"/>
            </a:lvl7pPr>
            <a:lvl8pPr marL="4876678" lvl="7" indent="-440256" rtl="0">
              <a:lnSpc>
                <a:spcPct val="100000"/>
              </a:lnSpc>
              <a:spcBef>
                <a:spcPts val="0"/>
              </a:spcBef>
              <a:spcAft>
                <a:spcPts val="0"/>
              </a:spcAft>
              <a:buSzPts val="1600"/>
              <a:buFont typeface="Roboto Condensed Light"/>
              <a:buAutoNum type="alphaLcPeriod"/>
              <a:defRPr sz="2133"/>
            </a:lvl8pPr>
            <a:lvl9pPr marL="5486263" lvl="8" indent="-440256" rtl="0">
              <a:lnSpc>
                <a:spcPct val="100000"/>
              </a:lnSpc>
              <a:spcBef>
                <a:spcPts val="0"/>
              </a:spcBef>
              <a:spcAft>
                <a:spcPts val="0"/>
              </a:spcAft>
              <a:buSzPts val="1600"/>
              <a:buFont typeface="Roboto Condensed Light"/>
              <a:buAutoNum type="romanLcPeriod"/>
              <a:defRPr sz="2133"/>
            </a:lvl9pPr>
          </a:lstStyle>
          <a:p>
            <a:endParaRPr/>
          </a:p>
        </p:txBody>
      </p:sp>
      <p:sp>
        <p:nvSpPr>
          <p:cNvPr id="61" name="Google Shape;61;p4"/>
          <p:cNvSpPr/>
          <p:nvPr/>
        </p:nvSpPr>
        <p:spPr>
          <a:xfrm rot="10800000">
            <a:off x="10184891" y="-629458"/>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2785499" y="4450134"/>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rot="6460303" flipH="1">
            <a:off x="114362" y="3000882"/>
            <a:ext cx="620557" cy="6745297"/>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 name="Google Shape;64;p4"/>
          <p:cNvGrpSpPr/>
          <p:nvPr/>
        </p:nvGrpSpPr>
        <p:grpSpPr>
          <a:xfrm>
            <a:off x="86834" y="2540718"/>
            <a:ext cx="682300" cy="1593300"/>
            <a:chOff x="5959350" y="4281900"/>
            <a:chExt cx="511725" cy="1194975"/>
          </a:xfrm>
        </p:grpSpPr>
        <p:sp>
          <p:nvSpPr>
            <p:cNvPr id="65" name="Google Shape;65;p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rot="10800000">
            <a:off x="-1073594" y="-1562300"/>
            <a:ext cx="1708091" cy="4891173"/>
            <a:chOff x="7989955" y="-346025"/>
            <a:chExt cx="1281068" cy="3668380"/>
          </a:xfrm>
        </p:grpSpPr>
        <p:grpSp>
          <p:nvGrpSpPr>
            <p:cNvPr id="71" name="Google Shape;71;p4"/>
            <p:cNvGrpSpPr/>
            <p:nvPr/>
          </p:nvGrpSpPr>
          <p:grpSpPr>
            <a:xfrm>
              <a:off x="8069252" y="1633975"/>
              <a:ext cx="723016" cy="1688380"/>
              <a:chOff x="5959350" y="4281900"/>
              <a:chExt cx="511725" cy="1194975"/>
            </a:xfrm>
          </p:grpSpPr>
          <p:sp>
            <p:nvSpPr>
              <p:cNvPr id="72" name="Google Shape;72;p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 name="Google Shape;77;p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4"/>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4"/>
          <p:cNvSpPr/>
          <p:nvPr/>
        </p:nvSpPr>
        <p:spPr>
          <a:xfrm rot="-3140990" flipH="1">
            <a:off x="12820307" y="-1543200"/>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4"/>
          <p:cNvGrpSpPr/>
          <p:nvPr/>
        </p:nvGrpSpPr>
        <p:grpSpPr>
          <a:xfrm rot="5400000">
            <a:off x="11171400" y="2631517"/>
            <a:ext cx="1528600" cy="1094467"/>
            <a:chOff x="4376125" y="3713175"/>
            <a:chExt cx="1146450" cy="820850"/>
          </a:xfrm>
        </p:grpSpPr>
        <p:sp>
          <p:nvSpPr>
            <p:cNvPr id="81" name="Google Shape;81;p4"/>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 name="Google Shape;86;p4"/>
          <p:cNvGrpSpPr/>
          <p:nvPr/>
        </p:nvGrpSpPr>
        <p:grpSpPr>
          <a:xfrm flipH="1">
            <a:off x="11300559" y="4524700"/>
            <a:ext cx="1374589" cy="2338661"/>
            <a:chOff x="-246356" y="3559775"/>
            <a:chExt cx="1030942" cy="1753996"/>
          </a:xfrm>
        </p:grpSpPr>
        <p:sp>
          <p:nvSpPr>
            <p:cNvPr id="87" name="Google Shape;87;p4"/>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47294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1001495" y="2933649"/>
            <a:ext cx="4834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5"/>
          <p:cNvSpPr txBox="1">
            <a:spLocks noGrp="1"/>
          </p:cNvSpPr>
          <p:nvPr>
            <p:ph type="title" idx="2"/>
          </p:nvPr>
        </p:nvSpPr>
        <p:spPr>
          <a:xfrm>
            <a:off x="6356305" y="2933649"/>
            <a:ext cx="4834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5"/>
          <p:cNvSpPr txBox="1">
            <a:spLocks noGrp="1"/>
          </p:cNvSpPr>
          <p:nvPr>
            <p:ph type="subTitle" idx="1"/>
          </p:nvPr>
        </p:nvSpPr>
        <p:spPr>
          <a:xfrm>
            <a:off x="6356305" y="3222483"/>
            <a:ext cx="4834800" cy="2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94" name="Google Shape;94;p5"/>
          <p:cNvSpPr txBox="1">
            <a:spLocks noGrp="1"/>
          </p:cNvSpPr>
          <p:nvPr>
            <p:ph type="subTitle" idx="3"/>
          </p:nvPr>
        </p:nvSpPr>
        <p:spPr>
          <a:xfrm>
            <a:off x="1000895" y="3222483"/>
            <a:ext cx="4836000" cy="2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Char char="●"/>
              <a:defRPr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95" name="Google Shape;95;p5"/>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sz="3333"/>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96" name="Google Shape;96;p5"/>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5"/>
          <p:cNvSpPr/>
          <p:nvPr/>
        </p:nvSpPr>
        <p:spPr>
          <a:xfrm rot="2916668">
            <a:off x="-3019862" y="3034783"/>
            <a:ext cx="5432003" cy="352768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5"/>
          <p:cNvSpPr/>
          <p:nvPr/>
        </p:nvSpPr>
        <p:spPr>
          <a:xfrm rot="-3064468" flipH="1">
            <a:off x="12016030" y="-29208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5"/>
          <p:cNvSpPr/>
          <p:nvPr/>
        </p:nvSpPr>
        <p:spPr>
          <a:xfrm rot="-1799865">
            <a:off x="71446" y="24163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5"/>
          <p:cNvGrpSpPr/>
          <p:nvPr/>
        </p:nvGrpSpPr>
        <p:grpSpPr>
          <a:xfrm>
            <a:off x="11411807" y="1453684"/>
            <a:ext cx="1504891" cy="5195973"/>
            <a:chOff x="7989955" y="-574625"/>
            <a:chExt cx="1128668" cy="3896980"/>
          </a:xfrm>
        </p:grpSpPr>
        <p:grpSp>
          <p:nvGrpSpPr>
            <p:cNvPr id="101" name="Google Shape;101;p5"/>
            <p:cNvGrpSpPr/>
            <p:nvPr/>
          </p:nvGrpSpPr>
          <p:grpSpPr>
            <a:xfrm>
              <a:off x="8069252" y="1633975"/>
              <a:ext cx="342016" cy="1688380"/>
              <a:chOff x="5959350" y="4281900"/>
              <a:chExt cx="242067" cy="1194975"/>
            </a:xfrm>
          </p:grpSpPr>
          <p:sp>
            <p:nvSpPr>
              <p:cNvPr id="102" name="Google Shape;102;p5"/>
              <p:cNvSpPr/>
              <p:nvPr/>
            </p:nvSpPr>
            <p:spPr>
              <a:xfrm>
                <a:off x="6158042" y="4908770"/>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5"/>
              <p:cNvSpPr/>
              <p:nvPr/>
            </p:nvSpPr>
            <p:spPr>
              <a:xfrm>
                <a:off x="6121292"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5"/>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5"/>
              <p:cNvSpPr/>
              <p:nvPr/>
            </p:nvSpPr>
            <p:spPr>
              <a:xfrm>
                <a:off x="6109042" y="4619202"/>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5"/>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5"/>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5"/>
            <p:cNvSpPr/>
            <p:nvPr/>
          </p:nvSpPr>
          <p:spPr>
            <a:xfrm rot="-5400000">
              <a:off x="8337013" y="-5724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5"/>
          <p:cNvGrpSpPr/>
          <p:nvPr/>
        </p:nvGrpSpPr>
        <p:grpSpPr>
          <a:xfrm>
            <a:off x="-203972" y="-651000"/>
            <a:ext cx="3411064" cy="3917565"/>
            <a:chOff x="281471" y="1115050"/>
            <a:chExt cx="2558298" cy="2938174"/>
          </a:xfrm>
        </p:grpSpPr>
        <p:grpSp>
          <p:nvGrpSpPr>
            <p:cNvPr id="110" name="Google Shape;110;p5"/>
            <p:cNvGrpSpPr/>
            <p:nvPr/>
          </p:nvGrpSpPr>
          <p:grpSpPr>
            <a:xfrm rot="5400000">
              <a:off x="801113" y="1365454"/>
              <a:ext cx="755741" cy="1220305"/>
              <a:chOff x="4987688" y="3508542"/>
              <a:chExt cx="534887" cy="863688"/>
            </a:xfrm>
          </p:grpSpPr>
          <p:sp>
            <p:nvSpPr>
              <p:cNvPr id="111" name="Google Shape;111;p5"/>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5"/>
              <p:cNvSpPr/>
              <p:nvPr/>
            </p:nvSpPr>
            <p:spPr>
              <a:xfrm>
                <a:off x="5077236" y="3508542"/>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5"/>
              <p:cNvSpPr/>
              <p:nvPr/>
            </p:nvSpPr>
            <p:spPr>
              <a:xfrm>
                <a:off x="4987688" y="428503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5"/>
            <p:cNvGrpSpPr/>
            <p:nvPr/>
          </p:nvGrpSpPr>
          <p:grpSpPr>
            <a:xfrm>
              <a:off x="281471" y="1115050"/>
              <a:ext cx="2558298" cy="2938174"/>
              <a:chOff x="281471" y="1115050"/>
              <a:chExt cx="2558298" cy="2938174"/>
            </a:xfrm>
          </p:grpSpPr>
          <p:sp>
            <p:nvSpPr>
              <p:cNvPr id="116" name="Google Shape;116;p5"/>
              <p:cNvSpPr/>
              <p:nvPr/>
            </p:nvSpPr>
            <p:spPr>
              <a:xfrm rot="5400000">
                <a:off x="280573" y="325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5"/>
              <p:cNvSpPr/>
              <p:nvPr/>
            </p:nvSpPr>
            <p:spPr>
              <a:xfrm rot="5400000">
                <a:off x="661037" y="38534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5"/>
              <p:cNvSpPr/>
              <p:nvPr/>
            </p:nvSpPr>
            <p:spPr>
              <a:xfrm rot="5400000">
                <a:off x="2058158" y="111721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1167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1" name="Google Shape;121;p6"/>
          <p:cNvSpPr/>
          <p:nvPr/>
        </p:nvSpPr>
        <p:spPr>
          <a:xfrm flipH="1">
            <a:off x="9736280"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6"/>
          <p:cNvSpPr/>
          <p:nvPr/>
        </p:nvSpPr>
        <p:spPr>
          <a:xfrm rot="10800000" flipH="1">
            <a:off x="-119686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6"/>
          <p:cNvGrpSpPr/>
          <p:nvPr/>
        </p:nvGrpSpPr>
        <p:grpSpPr>
          <a:xfrm>
            <a:off x="-66585" y="1649045"/>
            <a:ext cx="2295844" cy="5610449"/>
            <a:chOff x="673111" y="733658"/>
            <a:chExt cx="1721883" cy="4207837"/>
          </a:xfrm>
        </p:grpSpPr>
        <p:grpSp>
          <p:nvGrpSpPr>
            <p:cNvPr id="126" name="Google Shape;126;p6"/>
            <p:cNvGrpSpPr/>
            <p:nvPr/>
          </p:nvGrpSpPr>
          <p:grpSpPr>
            <a:xfrm rot="5400000">
              <a:off x="276651" y="1130118"/>
              <a:ext cx="1619819" cy="826900"/>
              <a:chOff x="4376125" y="3713175"/>
              <a:chExt cx="1146450" cy="585250"/>
            </a:xfrm>
          </p:grpSpPr>
          <p:sp>
            <p:nvSpPr>
              <p:cNvPr id="127" name="Google Shape;127;p6"/>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6"/>
              <p:cNvSpPr/>
              <p:nvPr/>
            </p:nvSpPr>
            <p:spPr>
              <a:xfrm>
                <a:off x="4987688" y="4015372"/>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 name="Google Shape;132;p6"/>
            <p:cNvGrpSpPr/>
            <p:nvPr/>
          </p:nvGrpSpPr>
          <p:grpSpPr>
            <a:xfrm>
              <a:off x="995212" y="3114975"/>
              <a:ext cx="1399781" cy="1826521"/>
              <a:chOff x="995212" y="3114975"/>
              <a:chExt cx="1399781" cy="1826521"/>
            </a:xfrm>
          </p:grpSpPr>
          <p:sp>
            <p:nvSpPr>
              <p:cNvPr id="133" name="Google Shape;133;p6"/>
              <p:cNvSpPr/>
              <p:nvPr/>
            </p:nvSpPr>
            <p:spPr>
              <a:xfrm rot="5400000">
                <a:off x="1018123" y="311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6"/>
              <p:cNvSpPr/>
              <p:nvPr/>
            </p:nvSpPr>
            <p:spPr>
              <a:xfrm rot="5400000">
                <a:off x="994662" y="42410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6"/>
              <p:cNvSpPr/>
              <p:nvPr/>
            </p:nvSpPr>
            <p:spPr>
              <a:xfrm rot="5400000">
                <a:off x="1613383" y="41598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36" name="Google Shape;136;p6"/>
          <p:cNvGrpSpPr/>
          <p:nvPr/>
        </p:nvGrpSpPr>
        <p:grpSpPr>
          <a:xfrm>
            <a:off x="11485765" y="1081267"/>
            <a:ext cx="1039267" cy="5408573"/>
            <a:chOff x="7989949" y="-734075"/>
            <a:chExt cx="779450" cy="4056430"/>
          </a:xfrm>
        </p:grpSpPr>
        <p:grpSp>
          <p:nvGrpSpPr>
            <p:cNvPr id="137" name="Google Shape;137;p6"/>
            <p:cNvGrpSpPr/>
            <p:nvPr/>
          </p:nvGrpSpPr>
          <p:grpSpPr>
            <a:xfrm>
              <a:off x="8069252" y="1633975"/>
              <a:ext cx="671092" cy="1688380"/>
              <a:chOff x="5959350" y="4281900"/>
              <a:chExt cx="474975" cy="1194975"/>
            </a:xfrm>
          </p:grpSpPr>
          <p:sp>
            <p:nvSpPr>
              <p:cNvPr id="138" name="Google Shape;138;p6"/>
              <p:cNvSpPr/>
              <p:nvPr/>
            </p:nvSpPr>
            <p:spPr>
              <a:xfrm>
                <a:off x="6211973" y="4369454"/>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6"/>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6"/>
              <p:cNvSpPr/>
              <p:nvPr/>
            </p:nvSpPr>
            <p:spPr>
              <a:xfrm>
                <a:off x="6055110" y="4511338"/>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6"/>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3" name="Google Shape;143;p6"/>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6"/>
            <p:cNvSpPr/>
            <p:nvPr/>
          </p:nvSpPr>
          <p:spPr>
            <a:xfrm rot="-5400000">
              <a:off x="7987788" y="-73191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15623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5"/>
        <p:cNvGrpSpPr/>
        <p:nvPr/>
      </p:nvGrpSpPr>
      <p:grpSpPr>
        <a:xfrm>
          <a:off x="0" y="0"/>
          <a:ext cx="0" cy="0"/>
          <a:chOff x="0" y="0"/>
          <a:chExt cx="0" cy="0"/>
        </a:xfrm>
      </p:grpSpPr>
      <p:sp>
        <p:nvSpPr>
          <p:cNvPr id="146" name="Google Shape;146;p7"/>
          <p:cNvSpPr txBox="1">
            <a:spLocks noGrp="1"/>
          </p:cNvSpPr>
          <p:nvPr>
            <p:ph type="body" idx="1"/>
          </p:nvPr>
        </p:nvSpPr>
        <p:spPr>
          <a:xfrm>
            <a:off x="2984000" y="2178400"/>
            <a:ext cx="6224000" cy="2926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lt1"/>
              </a:buClr>
              <a:buSzPts val="1600"/>
              <a:buFont typeface="Nunito Light"/>
              <a:buChar char="●"/>
              <a:defRPr/>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23323" rtl="0">
              <a:lnSpc>
                <a:spcPct val="100000"/>
              </a:lnSpc>
              <a:spcBef>
                <a:spcPts val="2133"/>
              </a:spcBef>
              <a:spcAft>
                <a:spcPts val="0"/>
              </a:spcAft>
              <a:buSzPts val="1400"/>
              <a:buFont typeface="Nunito Light"/>
              <a:buChar char="○"/>
              <a:defRPr/>
            </a:lvl5pPr>
            <a:lvl6pPr marL="3657509" lvl="5" indent="-423323" rtl="0">
              <a:lnSpc>
                <a:spcPct val="100000"/>
              </a:lnSpc>
              <a:spcBef>
                <a:spcPts val="2133"/>
              </a:spcBef>
              <a:spcAft>
                <a:spcPts val="0"/>
              </a:spcAft>
              <a:buSzPts val="14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23323" rtl="0">
              <a:lnSpc>
                <a:spcPct val="100000"/>
              </a:lnSpc>
              <a:spcBef>
                <a:spcPts val="2133"/>
              </a:spcBef>
              <a:spcAft>
                <a:spcPts val="2133"/>
              </a:spcAft>
              <a:buSzPts val="1400"/>
              <a:buFont typeface="Nunito Light"/>
              <a:buChar char="■"/>
              <a:defRPr/>
            </a:lvl9pPr>
          </a:lstStyle>
          <a:p>
            <a:endParaRPr/>
          </a:p>
        </p:txBody>
      </p:sp>
      <p:sp>
        <p:nvSpPr>
          <p:cNvPr id="147" name="Google Shape;147;p7"/>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8" name="Google Shape;148;p7"/>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2923399"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7"/>
          <p:cNvSpPr/>
          <p:nvPr/>
        </p:nvSpPr>
        <p:spPr>
          <a:xfrm rot="-1799865">
            <a:off x="120521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7"/>
          <p:cNvSpPr/>
          <p:nvPr/>
        </p:nvSpPr>
        <p:spPr>
          <a:xfrm rot="7735532" flipH="1">
            <a:off x="12449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2" name="Google Shape;152;p7"/>
          <p:cNvGrpSpPr/>
          <p:nvPr/>
        </p:nvGrpSpPr>
        <p:grpSpPr>
          <a:xfrm>
            <a:off x="11082207" y="2601801"/>
            <a:ext cx="1708091" cy="4067201"/>
            <a:chOff x="7989955" y="-346025"/>
            <a:chExt cx="1281068" cy="3050401"/>
          </a:xfrm>
        </p:grpSpPr>
        <p:grpSp>
          <p:nvGrpSpPr>
            <p:cNvPr id="153" name="Google Shape;153;p7"/>
            <p:cNvGrpSpPr/>
            <p:nvPr/>
          </p:nvGrpSpPr>
          <p:grpSpPr>
            <a:xfrm>
              <a:off x="8069252" y="1633975"/>
              <a:ext cx="723016" cy="1070402"/>
              <a:chOff x="5959350" y="4281900"/>
              <a:chExt cx="511725" cy="757592"/>
            </a:xfrm>
          </p:grpSpPr>
          <p:sp>
            <p:nvSpPr>
              <p:cNvPr id="154" name="Google Shape;154;p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7"/>
              <p:cNvSpPr/>
              <p:nvPr/>
            </p:nvSpPr>
            <p:spPr>
              <a:xfrm>
                <a:off x="6085625" y="4952292"/>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8" name="Google Shape;158;p7"/>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7"/>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0" name="Google Shape;160;p7"/>
          <p:cNvGrpSpPr/>
          <p:nvPr/>
        </p:nvGrpSpPr>
        <p:grpSpPr>
          <a:xfrm>
            <a:off x="47243" y="63810"/>
            <a:ext cx="3835216" cy="7361883"/>
            <a:chOff x="873632" y="733658"/>
            <a:chExt cx="2876412" cy="5521412"/>
          </a:xfrm>
        </p:grpSpPr>
        <p:grpSp>
          <p:nvGrpSpPr>
            <p:cNvPr id="161" name="Google Shape;161;p7"/>
            <p:cNvGrpSpPr/>
            <p:nvPr/>
          </p:nvGrpSpPr>
          <p:grpSpPr>
            <a:xfrm rot="5400000">
              <a:off x="376911" y="1230378"/>
              <a:ext cx="1619819" cy="626379"/>
              <a:chOff x="4376125" y="3713175"/>
              <a:chExt cx="1146450" cy="443329"/>
            </a:xfrm>
          </p:grpSpPr>
          <p:sp>
            <p:nvSpPr>
              <p:cNvPr id="162" name="Google Shape;162;p7"/>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7"/>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7"/>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7"/>
              <p:cNvSpPr/>
              <p:nvPr/>
            </p:nvSpPr>
            <p:spPr>
              <a:xfrm>
                <a:off x="4879825" y="4069304"/>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7"/>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 name="Google Shape;167;p7"/>
            <p:cNvGrpSpPr/>
            <p:nvPr/>
          </p:nvGrpSpPr>
          <p:grpSpPr>
            <a:xfrm>
              <a:off x="967271" y="3559775"/>
              <a:ext cx="2782773" cy="2695296"/>
              <a:chOff x="967271" y="3559775"/>
              <a:chExt cx="2782773" cy="2695296"/>
            </a:xfrm>
          </p:grpSpPr>
          <p:sp>
            <p:nvSpPr>
              <p:cNvPr id="168" name="Google Shape;168;p7"/>
              <p:cNvSpPr/>
              <p:nvPr/>
            </p:nvSpPr>
            <p:spPr>
              <a:xfrm rot="5400000">
                <a:off x="966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7"/>
              <p:cNvSpPr/>
              <p:nvPr/>
            </p:nvSpPr>
            <p:spPr>
              <a:xfrm rot="5400000">
                <a:off x="11182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7"/>
              <p:cNvSpPr/>
              <p:nvPr/>
            </p:nvSpPr>
            <p:spPr>
              <a:xfrm rot="5400000">
                <a:off x="2968433" y="54734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194900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1195200" y="1976400"/>
            <a:ext cx="9801600" cy="2905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11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73" name="Google Shape;173;p8"/>
          <p:cNvSpPr/>
          <p:nvPr/>
        </p:nvSpPr>
        <p:spPr>
          <a:xfrm rot="8542178">
            <a:off x="-1704944" y="-1425254"/>
            <a:ext cx="5432255" cy="352784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8"/>
          <p:cNvSpPr/>
          <p:nvPr/>
        </p:nvSpPr>
        <p:spPr>
          <a:xfrm rot="-8542178" flipH="1">
            <a:off x="8464690" y="-1425254"/>
            <a:ext cx="5432255" cy="352784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8"/>
          <p:cNvSpPr/>
          <p:nvPr/>
        </p:nvSpPr>
        <p:spPr>
          <a:xfrm rot="-3064468" flipH="1">
            <a:off x="11009196" y="-39138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 name="Google Shape;177;p8"/>
          <p:cNvGrpSpPr/>
          <p:nvPr/>
        </p:nvGrpSpPr>
        <p:grpSpPr>
          <a:xfrm>
            <a:off x="-620639" y="5228031"/>
            <a:ext cx="6462283" cy="1585516"/>
            <a:chOff x="-465479" y="3921023"/>
            <a:chExt cx="4846712" cy="1189137"/>
          </a:xfrm>
        </p:grpSpPr>
        <p:sp>
          <p:nvSpPr>
            <p:cNvPr id="178" name="Google Shape;178;p8"/>
            <p:cNvSpPr/>
            <p:nvPr/>
          </p:nvSpPr>
          <p:spPr>
            <a:xfrm flipH="1">
              <a:off x="2685214" y="4944596"/>
              <a:ext cx="61956" cy="6128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8"/>
            <p:cNvSpPr/>
            <p:nvPr/>
          </p:nvSpPr>
          <p:spPr>
            <a:xfrm flipH="1">
              <a:off x="4046977" y="4804307"/>
              <a:ext cx="61956" cy="6128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8"/>
            <p:cNvSpPr/>
            <p:nvPr/>
          </p:nvSpPr>
          <p:spPr>
            <a:xfrm flipH="1">
              <a:off x="4319949" y="4651855"/>
              <a:ext cx="61285" cy="6128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8"/>
            <p:cNvSpPr/>
            <p:nvPr/>
          </p:nvSpPr>
          <p:spPr>
            <a:xfrm flipH="1">
              <a:off x="3546351" y="4986955"/>
              <a:ext cx="123205" cy="123205"/>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8"/>
            <p:cNvSpPr/>
            <p:nvPr/>
          </p:nvSpPr>
          <p:spPr>
            <a:xfrm flipH="1">
              <a:off x="3200826" y="4559981"/>
              <a:ext cx="123205" cy="122534"/>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83" name="Google Shape;183;p8"/>
            <p:cNvGrpSpPr/>
            <p:nvPr/>
          </p:nvGrpSpPr>
          <p:grpSpPr>
            <a:xfrm rot="5400000" flipH="1">
              <a:off x="263982" y="3191562"/>
              <a:ext cx="977773" cy="2436696"/>
              <a:chOff x="205271" y="3559775"/>
              <a:chExt cx="977773" cy="2436696"/>
            </a:xfrm>
          </p:grpSpPr>
          <p:sp>
            <p:nvSpPr>
              <p:cNvPr id="184" name="Google Shape;184;p8"/>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8"/>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8"/>
              <p:cNvSpPr/>
              <p:nvPr/>
            </p:nvSpPr>
            <p:spPr>
              <a:xfrm rot="5400000">
                <a:off x="401433" y="52148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87" name="Google Shape;187;p8"/>
          <p:cNvGrpSpPr/>
          <p:nvPr/>
        </p:nvGrpSpPr>
        <p:grpSpPr>
          <a:xfrm>
            <a:off x="9536999" y="-806167"/>
            <a:ext cx="2481077" cy="5540773"/>
            <a:chOff x="6619349" y="-604625"/>
            <a:chExt cx="1860808" cy="4155580"/>
          </a:xfrm>
        </p:grpSpPr>
        <p:grpSp>
          <p:nvGrpSpPr>
            <p:cNvPr id="188" name="Google Shape;188;p8"/>
            <p:cNvGrpSpPr/>
            <p:nvPr/>
          </p:nvGrpSpPr>
          <p:grpSpPr>
            <a:xfrm>
              <a:off x="8069252" y="1633975"/>
              <a:ext cx="410904" cy="1916980"/>
              <a:chOff x="5959350" y="4281900"/>
              <a:chExt cx="290823" cy="1356770"/>
            </a:xfrm>
          </p:grpSpPr>
          <p:sp>
            <p:nvSpPr>
              <p:cNvPr id="189" name="Google Shape;189;p8"/>
              <p:cNvSpPr/>
              <p:nvPr/>
            </p:nvSpPr>
            <p:spPr>
              <a:xfrm>
                <a:off x="610411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8"/>
              <p:cNvSpPr/>
              <p:nvPr/>
            </p:nvSpPr>
            <p:spPr>
              <a:xfrm>
                <a:off x="6175223" y="5595320"/>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8"/>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8"/>
              <p:cNvSpPr/>
              <p:nvPr/>
            </p:nvSpPr>
            <p:spPr>
              <a:xfrm>
                <a:off x="6162973" y="4565270"/>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8"/>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4" name="Google Shape;194;p8"/>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8"/>
            <p:cNvSpPr/>
            <p:nvPr/>
          </p:nvSpPr>
          <p:spPr>
            <a:xfrm rot="-5400000">
              <a:off x="6617188" y="-6024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01461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6"/>
        <p:cNvGrpSpPr/>
        <p:nvPr/>
      </p:nvGrpSpPr>
      <p:grpSpPr>
        <a:xfrm>
          <a:off x="0" y="0"/>
          <a:ext cx="0" cy="0"/>
          <a:chOff x="0" y="0"/>
          <a:chExt cx="0" cy="0"/>
        </a:xfrm>
      </p:grpSpPr>
      <p:sp>
        <p:nvSpPr>
          <p:cNvPr id="197" name="Google Shape;197;p9"/>
          <p:cNvSpPr txBox="1">
            <a:spLocks noGrp="1"/>
          </p:cNvSpPr>
          <p:nvPr>
            <p:ph type="title"/>
          </p:nvPr>
        </p:nvSpPr>
        <p:spPr>
          <a:xfrm>
            <a:off x="1304200" y="2270000"/>
            <a:ext cx="9583600" cy="109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7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9"/>
          <p:cNvSpPr txBox="1">
            <a:spLocks noGrp="1"/>
          </p:cNvSpPr>
          <p:nvPr>
            <p:ph type="subTitle" idx="1"/>
          </p:nvPr>
        </p:nvSpPr>
        <p:spPr>
          <a:xfrm>
            <a:off x="1304200" y="3368800"/>
            <a:ext cx="9583600" cy="12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9"/>
          <p:cNvSpPr/>
          <p:nvPr/>
        </p:nvSpPr>
        <p:spPr>
          <a:xfrm flipH="1">
            <a:off x="9671758" y="4587998"/>
            <a:ext cx="3480540" cy="2854349"/>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9"/>
          <p:cNvSpPr/>
          <p:nvPr/>
        </p:nvSpPr>
        <p:spPr>
          <a:xfrm rot="10800000" flipH="1">
            <a:off x="-2785499" y="-1165028"/>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9"/>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9"/>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9"/>
          <p:cNvGrpSpPr/>
          <p:nvPr/>
        </p:nvGrpSpPr>
        <p:grpSpPr>
          <a:xfrm flipH="1">
            <a:off x="-680641" y="1026595"/>
            <a:ext cx="2328489" cy="6106816"/>
            <a:chOff x="-246356" y="733658"/>
            <a:chExt cx="1746367" cy="4580112"/>
          </a:xfrm>
        </p:grpSpPr>
        <p:grpSp>
          <p:nvGrpSpPr>
            <p:cNvPr id="204" name="Google Shape;204;p9"/>
            <p:cNvGrpSpPr/>
            <p:nvPr/>
          </p:nvGrpSpPr>
          <p:grpSpPr>
            <a:xfrm rot="5400000">
              <a:off x="110211" y="963678"/>
              <a:ext cx="1619819" cy="1159779"/>
              <a:chOff x="4376125" y="3713175"/>
              <a:chExt cx="1146450" cy="820850"/>
            </a:xfrm>
          </p:grpSpPr>
          <p:sp>
            <p:nvSpPr>
              <p:cNvPr id="205" name="Google Shape;205;p9"/>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9"/>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9"/>
            <p:cNvGrpSpPr/>
            <p:nvPr/>
          </p:nvGrpSpPr>
          <p:grpSpPr>
            <a:xfrm>
              <a:off x="-246356" y="3559775"/>
              <a:ext cx="1030942" cy="1753996"/>
              <a:chOff x="-246356" y="3559775"/>
              <a:chExt cx="1030942" cy="1753996"/>
            </a:xfrm>
          </p:grpSpPr>
          <p:sp>
            <p:nvSpPr>
              <p:cNvPr id="211" name="Google Shape;211;p9"/>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9"/>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9"/>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14" name="Google Shape;214;p9"/>
          <p:cNvGrpSpPr/>
          <p:nvPr/>
        </p:nvGrpSpPr>
        <p:grpSpPr>
          <a:xfrm rot="-5400000">
            <a:off x="8804707" y="-1890667"/>
            <a:ext cx="1708091" cy="4891173"/>
            <a:chOff x="7989955" y="-346025"/>
            <a:chExt cx="1281068" cy="3668380"/>
          </a:xfrm>
        </p:grpSpPr>
        <p:grpSp>
          <p:nvGrpSpPr>
            <p:cNvPr id="215" name="Google Shape;215;p9"/>
            <p:cNvGrpSpPr/>
            <p:nvPr/>
          </p:nvGrpSpPr>
          <p:grpSpPr>
            <a:xfrm>
              <a:off x="8069252" y="1633975"/>
              <a:ext cx="723016" cy="1688380"/>
              <a:chOff x="5959350" y="4281900"/>
              <a:chExt cx="511725" cy="1194975"/>
            </a:xfrm>
          </p:grpSpPr>
          <p:sp>
            <p:nvSpPr>
              <p:cNvPr id="216" name="Google Shape;216;p9"/>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9"/>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9"/>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9"/>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1" name="Google Shape;221;p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6355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3"/>
        <p:cNvGrpSpPr/>
        <p:nvPr/>
      </p:nvGrpSpPr>
      <p:grpSpPr>
        <a:xfrm>
          <a:off x="0" y="0"/>
          <a:ext cx="0" cy="0"/>
          <a:chOff x="0" y="0"/>
          <a:chExt cx="0" cy="0"/>
        </a:xfrm>
      </p:grpSpPr>
      <p:sp>
        <p:nvSpPr>
          <p:cNvPr id="224" name="Google Shape;224;p10"/>
          <p:cNvSpPr txBox="1">
            <a:spLocks noGrp="1"/>
          </p:cNvSpPr>
          <p:nvPr>
            <p:ph type="title"/>
          </p:nvPr>
        </p:nvSpPr>
        <p:spPr>
          <a:xfrm>
            <a:off x="928067" y="4790567"/>
            <a:ext cx="6723200" cy="1342000"/>
          </a:xfrm>
          <a:prstGeom prst="rect">
            <a:avLst/>
          </a:prstGeom>
          <a:gradFill>
            <a:gsLst>
              <a:gs pos="0">
                <a:schemeClr val="lt2"/>
              </a:gs>
              <a:gs pos="100000">
                <a:schemeClr val="accent1"/>
              </a:gs>
            </a:gsLst>
            <a:lin ang="540001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 name="Google Shape;225;p10"/>
          <p:cNvSpPr/>
          <p:nvPr/>
        </p:nvSpPr>
        <p:spPr>
          <a:xfrm rot="-3255814">
            <a:off x="9717324" y="-1151466"/>
            <a:ext cx="3764521" cy="5045567"/>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10"/>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10"/>
          <p:cNvSpPr/>
          <p:nvPr/>
        </p:nvSpPr>
        <p:spPr>
          <a:xfrm rot="-3140990" flipH="1">
            <a:off x="12820307" y="-1746400"/>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0"/>
          <p:cNvSpPr/>
          <p:nvPr/>
        </p:nvSpPr>
        <p:spPr>
          <a:xfrm rot="3140990">
            <a:off x="1004374" y="-3434533"/>
            <a:ext cx="620573" cy="6745536"/>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9" name="Google Shape;229;p10"/>
          <p:cNvGrpSpPr/>
          <p:nvPr/>
        </p:nvGrpSpPr>
        <p:grpSpPr>
          <a:xfrm>
            <a:off x="203187" y="2303416"/>
            <a:ext cx="964021" cy="2251173"/>
            <a:chOff x="5959350" y="4281900"/>
            <a:chExt cx="511725" cy="1194975"/>
          </a:xfrm>
        </p:grpSpPr>
        <p:sp>
          <p:nvSpPr>
            <p:cNvPr id="230" name="Google Shape;230;p10"/>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0"/>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0"/>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0"/>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0"/>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10"/>
          <p:cNvGrpSpPr/>
          <p:nvPr/>
        </p:nvGrpSpPr>
        <p:grpSpPr>
          <a:xfrm rot="5400000">
            <a:off x="10025315" y="4820338"/>
            <a:ext cx="2159759" cy="1546372"/>
            <a:chOff x="4376125" y="3713175"/>
            <a:chExt cx="1146450" cy="820850"/>
          </a:xfrm>
        </p:grpSpPr>
        <p:sp>
          <p:nvSpPr>
            <p:cNvPr id="236" name="Google Shape;236;p10"/>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0"/>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0"/>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0"/>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0"/>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01790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1"/>
        <p:cNvGrpSpPr/>
        <p:nvPr/>
      </p:nvGrpSpPr>
      <p:grpSpPr>
        <a:xfrm>
          <a:off x="0" y="0"/>
          <a:ext cx="0" cy="0"/>
          <a:chOff x="0" y="0"/>
          <a:chExt cx="0" cy="0"/>
        </a:xfrm>
      </p:grpSpPr>
      <p:sp>
        <p:nvSpPr>
          <p:cNvPr id="242" name="Google Shape;242;p11"/>
          <p:cNvSpPr txBox="1">
            <a:spLocks noGrp="1"/>
          </p:cNvSpPr>
          <p:nvPr>
            <p:ph type="title" hasCustomPrompt="1"/>
          </p:nvPr>
        </p:nvSpPr>
        <p:spPr>
          <a:xfrm>
            <a:off x="1504912" y="2083133"/>
            <a:ext cx="9182000" cy="21224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43" name="Google Shape;243;p11"/>
          <p:cNvSpPr txBox="1">
            <a:spLocks noGrp="1"/>
          </p:cNvSpPr>
          <p:nvPr>
            <p:ph type="subTitle" idx="1"/>
          </p:nvPr>
        </p:nvSpPr>
        <p:spPr>
          <a:xfrm>
            <a:off x="1502600" y="4287267"/>
            <a:ext cx="91868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solidFill>
                  <a:schemeClr val="lt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44" name="Google Shape;244;p11"/>
          <p:cNvSpPr/>
          <p:nvPr/>
        </p:nvSpPr>
        <p:spPr>
          <a:xfrm rot="2016302" flipH="1">
            <a:off x="-2415324" y="4974206"/>
            <a:ext cx="5432299" cy="3527879"/>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11"/>
          <p:cNvSpPr/>
          <p:nvPr/>
        </p:nvSpPr>
        <p:spPr>
          <a:xfrm rot="-8773681" flipH="1">
            <a:off x="8330764" y="-1756221"/>
            <a:ext cx="5432200" cy="352781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1"/>
          <p:cNvSpPr/>
          <p:nvPr/>
        </p:nvSpPr>
        <p:spPr>
          <a:xfrm rot="9000135">
            <a:off x="381313" y="21010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1"/>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8" name="Google Shape;248;p11"/>
          <p:cNvGrpSpPr/>
          <p:nvPr/>
        </p:nvGrpSpPr>
        <p:grpSpPr>
          <a:xfrm rot="-5400000">
            <a:off x="7389673" y="-2138933"/>
            <a:ext cx="1708091" cy="4891173"/>
            <a:chOff x="7989955" y="-346025"/>
            <a:chExt cx="1281068" cy="3668380"/>
          </a:xfrm>
        </p:grpSpPr>
        <p:grpSp>
          <p:nvGrpSpPr>
            <p:cNvPr id="249" name="Google Shape;249;p11"/>
            <p:cNvGrpSpPr/>
            <p:nvPr/>
          </p:nvGrpSpPr>
          <p:grpSpPr>
            <a:xfrm>
              <a:off x="8069252" y="1633975"/>
              <a:ext cx="723016" cy="1688380"/>
              <a:chOff x="5959350" y="4281900"/>
              <a:chExt cx="511725" cy="1194975"/>
            </a:xfrm>
          </p:grpSpPr>
          <p:sp>
            <p:nvSpPr>
              <p:cNvPr id="250" name="Google Shape;250;p1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5" name="Google Shape;255;p11"/>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1"/>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 name="Google Shape;257;p11"/>
          <p:cNvGrpSpPr/>
          <p:nvPr/>
        </p:nvGrpSpPr>
        <p:grpSpPr>
          <a:xfrm rot="5400000" flipH="1">
            <a:off x="6542626" y="3251161"/>
            <a:ext cx="2328489" cy="6106816"/>
            <a:chOff x="-246356" y="733658"/>
            <a:chExt cx="1746367" cy="4580112"/>
          </a:xfrm>
        </p:grpSpPr>
        <p:grpSp>
          <p:nvGrpSpPr>
            <p:cNvPr id="258" name="Google Shape;258;p11"/>
            <p:cNvGrpSpPr/>
            <p:nvPr/>
          </p:nvGrpSpPr>
          <p:grpSpPr>
            <a:xfrm rot="5400000">
              <a:off x="110211" y="963678"/>
              <a:ext cx="1619819" cy="1159779"/>
              <a:chOff x="4376125" y="3713175"/>
              <a:chExt cx="1146450" cy="820850"/>
            </a:xfrm>
          </p:grpSpPr>
          <p:sp>
            <p:nvSpPr>
              <p:cNvPr id="259" name="Google Shape;259;p11"/>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1"/>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1"/>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1"/>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1"/>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11"/>
            <p:cNvGrpSpPr/>
            <p:nvPr/>
          </p:nvGrpSpPr>
          <p:grpSpPr>
            <a:xfrm>
              <a:off x="-246356" y="3559775"/>
              <a:ext cx="1030942" cy="1753996"/>
              <a:chOff x="-246356" y="3559775"/>
              <a:chExt cx="1030942" cy="1753996"/>
            </a:xfrm>
          </p:grpSpPr>
          <p:sp>
            <p:nvSpPr>
              <p:cNvPr id="265" name="Google Shape;265;p11"/>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1"/>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067343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268"/>
        <p:cNvGrpSpPr/>
        <p:nvPr/>
      </p:nvGrpSpPr>
      <p:grpSpPr>
        <a:xfrm>
          <a:off x="0" y="0"/>
          <a:ext cx="0" cy="0"/>
          <a:chOff x="0" y="0"/>
          <a:chExt cx="0" cy="0"/>
        </a:xfrm>
      </p:grpSpPr>
    </p:spTree>
    <p:extLst>
      <p:ext uri="{BB962C8B-B14F-4D97-AF65-F5344CB8AC3E}">
        <p14:creationId xmlns:p14="http://schemas.microsoft.com/office/powerpoint/2010/main" val="127545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69"/>
        <p:cNvGrpSpPr/>
        <p:nvPr/>
      </p:nvGrpSpPr>
      <p:grpSpPr>
        <a:xfrm>
          <a:off x="0" y="0"/>
          <a:ext cx="0" cy="0"/>
          <a:chOff x="0" y="0"/>
          <a:chExt cx="0" cy="0"/>
        </a:xfrm>
      </p:grpSpPr>
      <p:sp>
        <p:nvSpPr>
          <p:cNvPr id="270" name="Google Shape;270;p13"/>
          <p:cNvSpPr txBox="1">
            <a:spLocks noGrp="1"/>
          </p:cNvSpPr>
          <p:nvPr>
            <p:ph type="title"/>
          </p:nvPr>
        </p:nvSpPr>
        <p:spPr>
          <a:xfrm>
            <a:off x="2148537" y="1713479"/>
            <a:ext cx="3872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rgbClr val="01358D"/>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1" name="Google Shape;271;p13"/>
          <p:cNvSpPr txBox="1">
            <a:spLocks noGrp="1"/>
          </p:cNvSpPr>
          <p:nvPr>
            <p:ph type="subTitle" idx="1"/>
          </p:nvPr>
        </p:nvSpPr>
        <p:spPr>
          <a:xfrm>
            <a:off x="2148537" y="1999879"/>
            <a:ext cx="3872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3"/>
          <p:cNvSpPr txBox="1">
            <a:spLocks noGrp="1"/>
          </p:cNvSpPr>
          <p:nvPr>
            <p:ph type="title" idx="2"/>
          </p:nvPr>
        </p:nvSpPr>
        <p:spPr>
          <a:xfrm flipH="1">
            <a:off x="7283439" y="2354525"/>
            <a:ext cx="387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3" name="Google Shape;273;p13"/>
          <p:cNvSpPr txBox="1">
            <a:spLocks noGrp="1"/>
          </p:cNvSpPr>
          <p:nvPr>
            <p:ph type="subTitle" idx="3"/>
          </p:nvPr>
        </p:nvSpPr>
        <p:spPr>
          <a:xfrm flipH="1">
            <a:off x="7283743" y="2640924"/>
            <a:ext cx="3872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3"/>
          <p:cNvSpPr txBox="1">
            <a:spLocks noGrp="1"/>
          </p:cNvSpPr>
          <p:nvPr>
            <p:ph type="title" idx="4" hasCustomPrompt="1"/>
          </p:nvPr>
        </p:nvSpPr>
        <p:spPr>
          <a:xfrm>
            <a:off x="1034961" y="1978667"/>
            <a:ext cx="10120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5" name="Google Shape;275;p13"/>
          <p:cNvSpPr txBox="1">
            <a:spLocks noGrp="1"/>
          </p:cNvSpPr>
          <p:nvPr>
            <p:ph type="title" idx="5" hasCustomPrompt="1"/>
          </p:nvPr>
        </p:nvSpPr>
        <p:spPr>
          <a:xfrm flipH="1">
            <a:off x="6169195" y="2619725"/>
            <a:ext cx="10120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6" name="Google Shape;276;p13"/>
          <p:cNvSpPr txBox="1">
            <a:spLocks noGrp="1"/>
          </p:cNvSpPr>
          <p:nvPr>
            <p:ph type="title" idx="6"/>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77" name="Google Shape;277;p13"/>
          <p:cNvSpPr txBox="1">
            <a:spLocks noGrp="1"/>
          </p:cNvSpPr>
          <p:nvPr>
            <p:ph type="title" idx="7"/>
          </p:nvPr>
        </p:nvSpPr>
        <p:spPr>
          <a:xfrm>
            <a:off x="2148537" y="3036267"/>
            <a:ext cx="3872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8" name="Google Shape;278;p13"/>
          <p:cNvSpPr txBox="1">
            <a:spLocks noGrp="1"/>
          </p:cNvSpPr>
          <p:nvPr>
            <p:ph type="subTitle" idx="8"/>
          </p:nvPr>
        </p:nvSpPr>
        <p:spPr>
          <a:xfrm>
            <a:off x="2148537" y="3324312"/>
            <a:ext cx="3873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title" idx="9"/>
          </p:nvPr>
        </p:nvSpPr>
        <p:spPr>
          <a:xfrm flipH="1">
            <a:off x="7283439" y="3741176"/>
            <a:ext cx="387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0" name="Google Shape;280;p13"/>
          <p:cNvSpPr txBox="1">
            <a:spLocks noGrp="1"/>
          </p:cNvSpPr>
          <p:nvPr>
            <p:ph type="subTitle" idx="13"/>
          </p:nvPr>
        </p:nvSpPr>
        <p:spPr>
          <a:xfrm flipH="1">
            <a:off x="7283743" y="4029223"/>
            <a:ext cx="3872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13"/>
          <p:cNvSpPr txBox="1">
            <a:spLocks noGrp="1"/>
          </p:cNvSpPr>
          <p:nvPr>
            <p:ph type="title" idx="14" hasCustomPrompt="1"/>
          </p:nvPr>
        </p:nvSpPr>
        <p:spPr>
          <a:xfrm>
            <a:off x="1034961" y="3302296"/>
            <a:ext cx="10120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2" name="Google Shape;282;p13"/>
          <p:cNvSpPr txBox="1">
            <a:spLocks noGrp="1"/>
          </p:cNvSpPr>
          <p:nvPr>
            <p:ph type="title" idx="15" hasCustomPrompt="1"/>
          </p:nvPr>
        </p:nvSpPr>
        <p:spPr>
          <a:xfrm flipH="1">
            <a:off x="6169195" y="4007204"/>
            <a:ext cx="10120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3" name="Google Shape;283;p13"/>
          <p:cNvSpPr txBox="1">
            <a:spLocks noGrp="1"/>
          </p:cNvSpPr>
          <p:nvPr>
            <p:ph type="title" idx="16"/>
          </p:nvPr>
        </p:nvSpPr>
        <p:spPr>
          <a:xfrm>
            <a:off x="2148537" y="4390455"/>
            <a:ext cx="3872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4" name="Google Shape;284;p13"/>
          <p:cNvSpPr txBox="1">
            <a:spLocks noGrp="1"/>
          </p:cNvSpPr>
          <p:nvPr>
            <p:ph type="subTitle" idx="17"/>
          </p:nvPr>
        </p:nvSpPr>
        <p:spPr>
          <a:xfrm>
            <a:off x="2148537" y="4678500"/>
            <a:ext cx="3873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13"/>
          <p:cNvSpPr txBox="1">
            <a:spLocks noGrp="1"/>
          </p:cNvSpPr>
          <p:nvPr>
            <p:ph type="title" idx="18" hasCustomPrompt="1"/>
          </p:nvPr>
        </p:nvSpPr>
        <p:spPr>
          <a:xfrm>
            <a:off x="1034961" y="4622901"/>
            <a:ext cx="10120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6" name="Google Shape;286;p13"/>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13"/>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13"/>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13"/>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0" name="Google Shape;290;p13"/>
          <p:cNvGrpSpPr/>
          <p:nvPr/>
        </p:nvGrpSpPr>
        <p:grpSpPr>
          <a:xfrm rot="5400000">
            <a:off x="-9500" y="2822684"/>
            <a:ext cx="1113933" cy="288400"/>
            <a:chOff x="-496900" y="2842413"/>
            <a:chExt cx="835450" cy="216300"/>
          </a:xfrm>
        </p:grpSpPr>
        <p:sp>
          <p:nvSpPr>
            <p:cNvPr id="291" name="Google Shape;291;p13"/>
            <p:cNvSpPr/>
            <p:nvPr/>
          </p:nvSpPr>
          <p:spPr>
            <a:xfrm>
              <a:off x="-304175" y="3015338"/>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3"/>
            <p:cNvSpPr/>
            <p:nvPr/>
          </p:nvSpPr>
          <p:spPr>
            <a:xfrm>
              <a:off x="-496900" y="2907438"/>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3"/>
            <p:cNvSpPr/>
            <p:nvPr/>
          </p:nvSpPr>
          <p:spPr>
            <a:xfrm>
              <a:off x="251350" y="2842413"/>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13"/>
          <p:cNvGrpSpPr/>
          <p:nvPr/>
        </p:nvGrpSpPr>
        <p:grpSpPr>
          <a:xfrm>
            <a:off x="-328475" y="4746367"/>
            <a:ext cx="1374589" cy="2338661"/>
            <a:chOff x="-246356" y="3559775"/>
            <a:chExt cx="1030942" cy="1753996"/>
          </a:xfrm>
        </p:grpSpPr>
        <p:sp>
          <p:nvSpPr>
            <p:cNvPr id="295" name="Google Shape;295;p13"/>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3"/>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3"/>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8" name="Google Shape;298;p13"/>
          <p:cNvGrpSpPr/>
          <p:nvPr/>
        </p:nvGrpSpPr>
        <p:grpSpPr>
          <a:xfrm rot="5400000">
            <a:off x="8505234" y="5335901"/>
            <a:ext cx="682300" cy="1593300"/>
            <a:chOff x="5959350" y="4281900"/>
            <a:chExt cx="511725" cy="1194975"/>
          </a:xfrm>
        </p:grpSpPr>
        <p:sp>
          <p:nvSpPr>
            <p:cNvPr id="299" name="Google Shape;299;p13"/>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3"/>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3"/>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3"/>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3"/>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4" name="Google Shape;304;p13"/>
          <p:cNvGrpSpPr/>
          <p:nvPr/>
        </p:nvGrpSpPr>
        <p:grpSpPr>
          <a:xfrm>
            <a:off x="2361700" y="6302185"/>
            <a:ext cx="857000" cy="371967"/>
            <a:chOff x="1771275" y="4726638"/>
            <a:chExt cx="642750" cy="278975"/>
          </a:xfrm>
        </p:grpSpPr>
        <p:sp>
          <p:nvSpPr>
            <p:cNvPr id="305" name="Google Shape;305;p13"/>
            <p:cNvSpPr/>
            <p:nvPr/>
          </p:nvSpPr>
          <p:spPr>
            <a:xfrm>
              <a:off x="2370175" y="4726638"/>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3"/>
            <p:cNvSpPr/>
            <p:nvPr/>
          </p:nvSpPr>
          <p:spPr>
            <a:xfrm>
              <a:off x="1771275" y="4918413"/>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7" name="Google Shape;307;p13"/>
          <p:cNvGrpSpPr/>
          <p:nvPr/>
        </p:nvGrpSpPr>
        <p:grpSpPr>
          <a:xfrm flipH="1">
            <a:off x="9960923" y="-780700"/>
            <a:ext cx="2249157" cy="3132840"/>
            <a:chOff x="7989955" y="972725"/>
            <a:chExt cx="1686868" cy="2349630"/>
          </a:xfrm>
        </p:grpSpPr>
        <p:grpSp>
          <p:nvGrpSpPr>
            <p:cNvPr id="308" name="Google Shape;308;p13"/>
            <p:cNvGrpSpPr/>
            <p:nvPr/>
          </p:nvGrpSpPr>
          <p:grpSpPr>
            <a:xfrm>
              <a:off x="8069252" y="1633975"/>
              <a:ext cx="723016" cy="1688380"/>
              <a:chOff x="5959350" y="4281900"/>
              <a:chExt cx="511725" cy="1194975"/>
            </a:xfrm>
          </p:grpSpPr>
          <p:sp>
            <p:nvSpPr>
              <p:cNvPr id="309" name="Google Shape;309;p13"/>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3"/>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3"/>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3"/>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3"/>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4" name="Google Shape;314;p13"/>
            <p:cNvSpPr/>
            <p:nvPr/>
          </p:nvSpPr>
          <p:spPr>
            <a:xfrm rot="-5400000">
              <a:off x="7989057" y="22168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3"/>
            <p:cNvSpPr/>
            <p:nvPr/>
          </p:nvSpPr>
          <p:spPr>
            <a:xfrm rot="-5400000">
              <a:off x="8895213" y="974886"/>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255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142F-A348-82F6-BD14-B82405FD4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917FB-93DC-6AC1-AA36-34A77E6D37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54D40-0F69-67A9-E88A-7F22EB09D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66421E-2C69-3AC9-8AB9-2056F66E1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1AC37-B4CF-9375-6BE9-BA3162F3D1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6BAACA-5360-9195-56E8-104F208329B9}"/>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8" name="Footer Placeholder 7">
            <a:extLst>
              <a:ext uri="{FF2B5EF4-FFF2-40B4-BE49-F238E27FC236}">
                <a16:creationId xmlns:a16="http://schemas.microsoft.com/office/drawing/2014/main" id="{A078E5CC-8F1D-EDA4-7EF9-B79BE46E3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85899-7CA4-DF43-0024-DF8CC7950440}"/>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3735198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2243400" y="4644637"/>
            <a:ext cx="7705200" cy="609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8" name="Google Shape;318;p14"/>
          <p:cNvSpPr txBox="1">
            <a:spLocks noGrp="1"/>
          </p:cNvSpPr>
          <p:nvPr>
            <p:ph type="subTitle" idx="1"/>
          </p:nvPr>
        </p:nvSpPr>
        <p:spPr>
          <a:xfrm>
            <a:off x="2242000" y="1603763"/>
            <a:ext cx="7708000" cy="29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46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4"/>
          <p:cNvSpPr/>
          <p:nvPr/>
        </p:nvSpPr>
        <p:spPr>
          <a:xfrm rot="-246135">
            <a:off x="-634301" y="4826698"/>
            <a:ext cx="2967345" cy="2433484"/>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14"/>
          <p:cNvSpPr/>
          <p:nvPr/>
        </p:nvSpPr>
        <p:spPr>
          <a:xfrm rot="10800000">
            <a:off x="9846991" y="-2896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14"/>
          <p:cNvSpPr/>
          <p:nvPr/>
        </p:nvSpPr>
        <p:spPr>
          <a:xfrm rot="-1799865">
            <a:off x="111377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14"/>
          <p:cNvSpPr/>
          <p:nvPr/>
        </p:nvSpPr>
        <p:spPr>
          <a:xfrm rot="7735532" flipH="1">
            <a:off x="3305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3" name="Google Shape;323;p14"/>
          <p:cNvGrpSpPr/>
          <p:nvPr/>
        </p:nvGrpSpPr>
        <p:grpSpPr>
          <a:xfrm rot="10800000" flipH="1">
            <a:off x="-492874" y="-359756"/>
            <a:ext cx="2328489" cy="6106816"/>
            <a:chOff x="-246356" y="733658"/>
            <a:chExt cx="1746367" cy="4580112"/>
          </a:xfrm>
        </p:grpSpPr>
        <p:grpSp>
          <p:nvGrpSpPr>
            <p:cNvPr id="324" name="Google Shape;324;p14"/>
            <p:cNvGrpSpPr/>
            <p:nvPr/>
          </p:nvGrpSpPr>
          <p:grpSpPr>
            <a:xfrm rot="5400000">
              <a:off x="110211" y="963678"/>
              <a:ext cx="1619819" cy="1159779"/>
              <a:chOff x="4376125" y="3713175"/>
              <a:chExt cx="1146450" cy="820850"/>
            </a:xfrm>
          </p:grpSpPr>
          <p:sp>
            <p:nvSpPr>
              <p:cNvPr id="325" name="Google Shape;325;p14"/>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4"/>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14"/>
            <p:cNvGrpSpPr/>
            <p:nvPr/>
          </p:nvGrpSpPr>
          <p:grpSpPr>
            <a:xfrm>
              <a:off x="-246356" y="3559775"/>
              <a:ext cx="1030942" cy="1753996"/>
              <a:chOff x="-246356" y="3559775"/>
              <a:chExt cx="1030942" cy="1753996"/>
            </a:xfrm>
          </p:grpSpPr>
          <p:sp>
            <p:nvSpPr>
              <p:cNvPr id="331" name="Google Shape;331;p14"/>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4"/>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4"/>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34" name="Google Shape;334;p14"/>
          <p:cNvGrpSpPr/>
          <p:nvPr/>
        </p:nvGrpSpPr>
        <p:grpSpPr>
          <a:xfrm rot="10800000" flipH="1">
            <a:off x="10942907" y="2503851"/>
            <a:ext cx="1708091" cy="4891173"/>
            <a:chOff x="7989955" y="-346025"/>
            <a:chExt cx="1281068" cy="3668380"/>
          </a:xfrm>
        </p:grpSpPr>
        <p:grpSp>
          <p:nvGrpSpPr>
            <p:cNvPr id="335" name="Google Shape;335;p14"/>
            <p:cNvGrpSpPr/>
            <p:nvPr/>
          </p:nvGrpSpPr>
          <p:grpSpPr>
            <a:xfrm>
              <a:off x="8069252" y="1633975"/>
              <a:ext cx="723016" cy="1688380"/>
              <a:chOff x="5959350" y="4281900"/>
              <a:chExt cx="511725" cy="1194975"/>
            </a:xfrm>
          </p:grpSpPr>
          <p:sp>
            <p:nvSpPr>
              <p:cNvPr id="336" name="Google Shape;336;p14"/>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4"/>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4"/>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4"/>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1" name="Google Shape;341;p1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4"/>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00802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43"/>
        <p:cNvGrpSpPr/>
        <p:nvPr/>
      </p:nvGrpSpPr>
      <p:grpSpPr>
        <a:xfrm>
          <a:off x="0" y="0"/>
          <a:ext cx="0" cy="0"/>
          <a:chOff x="0" y="0"/>
          <a:chExt cx="0" cy="0"/>
        </a:xfrm>
      </p:grpSpPr>
      <p:sp>
        <p:nvSpPr>
          <p:cNvPr id="344" name="Google Shape;344;p15"/>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5" name="Google Shape;345;p15"/>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6" name="Google Shape;346;p15"/>
          <p:cNvSpPr/>
          <p:nvPr/>
        </p:nvSpPr>
        <p:spPr>
          <a:xfrm>
            <a:off x="-2923399" y="4510567"/>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7" name="Google Shape;347;p15"/>
          <p:cNvSpPr/>
          <p:nvPr/>
        </p:nvSpPr>
        <p:spPr>
          <a:xfrm rot="-1799865">
            <a:off x="974379" y="3367037"/>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8" name="Google Shape;348;p15"/>
          <p:cNvSpPr/>
          <p:nvPr/>
        </p:nvSpPr>
        <p:spPr>
          <a:xfrm rot="-4272501">
            <a:off x="10930743" y="-2989903"/>
            <a:ext cx="620579" cy="6745388"/>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9" name="Google Shape;349;p15"/>
          <p:cNvGrpSpPr/>
          <p:nvPr/>
        </p:nvGrpSpPr>
        <p:grpSpPr>
          <a:xfrm rot="10800000" flipH="1">
            <a:off x="-639941" y="-204794"/>
            <a:ext cx="2886808" cy="3517017"/>
            <a:chOff x="322994" y="372412"/>
            <a:chExt cx="2165106" cy="2637763"/>
          </a:xfrm>
        </p:grpSpPr>
        <p:grpSp>
          <p:nvGrpSpPr>
            <p:cNvPr id="350" name="Google Shape;350;p15"/>
            <p:cNvGrpSpPr/>
            <p:nvPr/>
          </p:nvGrpSpPr>
          <p:grpSpPr>
            <a:xfrm rot="5400000">
              <a:off x="543351" y="1168218"/>
              <a:ext cx="1391219" cy="522100"/>
              <a:chOff x="4376125" y="3713175"/>
              <a:chExt cx="984655" cy="369523"/>
            </a:xfrm>
          </p:grpSpPr>
          <p:sp>
            <p:nvSpPr>
              <p:cNvPr id="351" name="Google Shape;351;p15"/>
              <p:cNvSpPr/>
              <p:nvPr/>
            </p:nvSpPr>
            <p:spPr>
              <a:xfrm>
                <a:off x="5316930"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5"/>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5"/>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5"/>
              <p:cNvSpPr/>
              <p:nvPr/>
            </p:nvSpPr>
            <p:spPr>
              <a:xfrm>
                <a:off x="4916434" y="3907349"/>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6" name="Google Shape;356;p15"/>
            <p:cNvGrpSpPr/>
            <p:nvPr/>
          </p:nvGrpSpPr>
          <p:grpSpPr>
            <a:xfrm>
              <a:off x="322994" y="372412"/>
              <a:ext cx="2165106" cy="2637763"/>
              <a:chOff x="322994" y="372412"/>
              <a:chExt cx="2165106" cy="2637763"/>
            </a:xfrm>
          </p:grpSpPr>
          <p:sp>
            <p:nvSpPr>
              <p:cNvPr id="357" name="Google Shape;357;p15"/>
              <p:cNvSpPr/>
              <p:nvPr/>
            </p:nvSpPr>
            <p:spPr>
              <a:xfrm rot="5400000">
                <a:off x="2159373" y="26814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5"/>
              <p:cNvSpPr/>
              <p:nvPr/>
            </p:nvSpPr>
            <p:spPr>
              <a:xfrm rot="5400000">
                <a:off x="1193862" y="2430850"/>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5"/>
              <p:cNvSpPr/>
              <p:nvPr/>
            </p:nvSpPr>
            <p:spPr>
              <a:xfrm rot="5400000">
                <a:off x="320833" y="374573"/>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60" name="Google Shape;360;p15"/>
          <p:cNvGrpSpPr/>
          <p:nvPr/>
        </p:nvGrpSpPr>
        <p:grpSpPr>
          <a:xfrm rot="5400000">
            <a:off x="8926107" y="4042584"/>
            <a:ext cx="1809691" cy="4891173"/>
            <a:chOff x="7913755" y="-346025"/>
            <a:chExt cx="1357268" cy="3668380"/>
          </a:xfrm>
        </p:grpSpPr>
        <p:grpSp>
          <p:nvGrpSpPr>
            <p:cNvPr id="361" name="Google Shape;361;p15"/>
            <p:cNvGrpSpPr/>
            <p:nvPr/>
          </p:nvGrpSpPr>
          <p:grpSpPr>
            <a:xfrm>
              <a:off x="8400066" y="1557775"/>
              <a:ext cx="392202" cy="1764580"/>
              <a:chOff x="6193488" y="4227968"/>
              <a:chExt cx="277587" cy="1248907"/>
            </a:xfrm>
          </p:grpSpPr>
          <p:sp>
            <p:nvSpPr>
              <p:cNvPr id="362" name="Google Shape;362;p15"/>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5"/>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5"/>
              <p:cNvSpPr/>
              <p:nvPr/>
            </p:nvSpPr>
            <p:spPr>
              <a:xfrm>
                <a:off x="6229008" y="4227968"/>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5"/>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15"/>
              <p:cNvSpPr/>
              <p:nvPr/>
            </p:nvSpPr>
            <p:spPr>
              <a:xfrm>
                <a:off x="6193488"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7" name="Google Shape;367;p15"/>
            <p:cNvSpPr/>
            <p:nvPr/>
          </p:nvSpPr>
          <p:spPr>
            <a:xfrm rot="-5400000">
              <a:off x="79128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5"/>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351651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369"/>
        <p:cNvGrpSpPr/>
        <p:nvPr/>
      </p:nvGrpSpPr>
      <p:grpSpPr>
        <a:xfrm>
          <a:off x="0" y="0"/>
          <a:ext cx="0" cy="0"/>
          <a:chOff x="0" y="0"/>
          <a:chExt cx="0" cy="0"/>
        </a:xfrm>
      </p:grpSpPr>
      <p:sp>
        <p:nvSpPr>
          <p:cNvPr id="370" name="Google Shape;370;p16"/>
          <p:cNvSpPr txBox="1">
            <a:spLocks noGrp="1"/>
          </p:cNvSpPr>
          <p:nvPr>
            <p:ph type="title"/>
          </p:nvPr>
        </p:nvSpPr>
        <p:spPr>
          <a:xfrm>
            <a:off x="1397411" y="2632133"/>
            <a:ext cx="4474400" cy="7316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16"/>
          <p:cNvSpPr txBox="1">
            <a:spLocks noGrp="1"/>
          </p:cNvSpPr>
          <p:nvPr>
            <p:ph type="subTitle" idx="1"/>
          </p:nvPr>
        </p:nvSpPr>
        <p:spPr>
          <a:xfrm>
            <a:off x="1398163" y="3250667"/>
            <a:ext cx="4473200" cy="97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16"/>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16"/>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1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1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76" name="Google Shape;376;p16"/>
          <p:cNvGrpSpPr/>
          <p:nvPr/>
        </p:nvGrpSpPr>
        <p:grpSpPr>
          <a:xfrm>
            <a:off x="-328474" y="978211"/>
            <a:ext cx="2328489" cy="6106816"/>
            <a:chOff x="-246356" y="733658"/>
            <a:chExt cx="1746367" cy="4580112"/>
          </a:xfrm>
        </p:grpSpPr>
        <p:grpSp>
          <p:nvGrpSpPr>
            <p:cNvPr id="377" name="Google Shape;377;p16"/>
            <p:cNvGrpSpPr/>
            <p:nvPr/>
          </p:nvGrpSpPr>
          <p:grpSpPr>
            <a:xfrm rot="5400000">
              <a:off x="110211" y="963678"/>
              <a:ext cx="1619819" cy="1159779"/>
              <a:chOff x="4376125" y="3713175"/>
              <a:chExt cx="1146450" cy="820850"/>
            </a:xfrm>
          </p:grpSpPr>
          <p:sp>
            <p:nvSpPr>
              <p:cNvPr id="378" name="Google Shape;378;p16"/>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6"/>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16"/>
            <p:cNvGrpSpPr/>
            <p:nvPr/>
          </p:nvGrpSpPr>
          <p:grpSpPr>
            <a:xfrm>
              <a:off x="-246356" y="3559775"/>
              <a:ext cx="1030942" cy="1753996"/>
              <a:chOff x="-246356" y="3559775"/>
              <a:chExt cx="1030942" cy="1753996"/>
            </a:xfrm>
          </p:grpSpPr>
          <p:sp>
            <p:nvSpPr>
              <p:cNvPr id="384" name="Google Shape;384;p16"/>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6"/>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6"/>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87" name="Google Shape;387;p16"/>
          <p:cNvGrpSpPr/>
          <p:nvPr/>
        </p:nvGrpSpPr>
        <p:grpSpPr>
          <a:xfrm>
            <a:off x="10653273" y="-461367"/>
            <a:ext cx="1708091" cy="4891173"/>
            <a:chOff x="7989955" y="-346025"/>
            <a:chExt cx="1281068" cy="3668380"/>
          </a:xfrm>
        </p:grpSpPr>
        <p:grpSp>
          <p:nvGrpSpPr>
            <p:cNvPr id="388" name="Google Shape;388;p16"/>
            <p:cNvGrpSpPr/>
            <p:nvPr/>
          </p:nvGrpSpPr>
          <p:grpSpPr>
            <a:xfrm>
              <a:off x="8069252" y="1633975"/>
              <a:ext cx="723016" cy="1688380"/>
              <a:chOff x="5959350" y="4281900"/>
              <a:chExt cx="511725" cy="1194975"/>
            </a:xfrm>
          </p:grpSpPr>
          <p:sp>
            <p:nvSpPr>
              <p:cNvPr id="389" name="Google Shape;389;p16"/>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6"/>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6"/>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6"/>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4" name="Google Shape;394;p16"/>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6"/>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252185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96"/>
        <p:cNvGrpSpPr/>
        <p:nvPr/>
      </p:nvGrpSpPr>
      <p:grpSpPr>
        <a:xfrm>
          <a:off x="0" y="0"/>
          <a:ext cx="0" cy="0"/>
          <a:chOff x="0" y="0"/>
          <a:chExt cx="0" cy="0"/>
        </a:xfrm>
      </p:grpSpPr>
      <p:sp>
        <p:nvSpPr>
          <p:cNvPr id="397" name="Google Shape;397;p17"/>
          <p:cNvSpPr txBox="1">
            <a:spLocks noGrp="1"/>
          </p:cNvSpPr>
          <p:nvPr>
            <p:ph type="title"/>
          </p:nvPr>
        </p:nvSpPr>
        <p:spPr>
          <a:xfrm>
            <a:off x="994035" y="1967033"/>
            <a:ext cx="6037600" cy="19276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8" name="Google Shape;398;p17"/>
          <p:cNvSpPr txBox="1">
            <a:spLocks noGrp="1"/>
          </p:cNvSpPr>
          <p:nvPr>
            <p:ph type="subTitle" idx="1"/>
          </p:nvPr>
        </p:nvSpPr>
        <p:spPr>
          <a:xfrm>
            <a:off x="995273" y="3915767"/>
            <a:ext cx="6035600" cy="97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17"/>
          <p:cNvSpPr>
            <a:spLocks noGrp="1"/>
          </p:cNvSpPr>
          <p:nvPr>
            <p:ph type="pic" idx="2"/>
          </p:nvPr>
        </p:nvSpPr>
        <p:spPr>
          <a:xfrm>
            <a:off x="7437965" y="1549000"/>
            <a:ext cx="3760000" cy="3760000"/>
          </a:xfrm>
          <a:prstGeom prst="ellipse">
            <a:avLst/>
          </a:prstGeom>
          <a:noFill/>
          <a:ln w="28575" cap="flat" cmpd="sng">
            <a:solidFill>
              <a:schemeClr val="dk1"/>
            </a:solidFill>
            <a:prstDash val="solid"/>
            <a:round/>
            <a:headEnd type="none" w="sm" len="sm"/>
            <a:tailEnd type="none" w="sm" len="sm"/>
          </a:ln>
        </p:spPr>
      </p:sp>
      <p:sp>
        <p:nvSpPr>
          <p:cNvPr id="400" name="Google Shape;400;p17"/>
          <p:cNvSpPr/>
          <p:nvPr/>
        </p:nvSpPr>
        <p:spPr>
          <a:xfrm rot="-2239741">
            <a:off x="8829713" y="4874109"/>
            <a:ext cx="5432235" cy="3527836"/>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17"/>
          <p:cNvSpPr/>
          <p:nvPr/>
        </p:nvSpPr>
        <p:spPr>
          <a:xfrm>
            <a:off x="-893733" y="-1146179"/>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17"/>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3" name="Google Shape;403;p17"/>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4" name="Google Shape;404;p17"/>
          <p:cNvGrpSpPr/>
          <p:nvPr/>
        </p:nvGrpSpPr>
        <p:grpSpPr>
          <a:xfrm>
            <a:off x="10759003" y="2178634"/>
            <a:ext cx="964021" cy="2251173"/>
            <a:chOff x="5959350" y="4281900"/>
            <a:chExt cx="511725" cy="1194975"/>
          </a:xfrm>
        </p:grpSpPr>
        <p:sp>
          <p:nvSpPr>
            <p:cNvPr id="405" name="Google Shape;405;p1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7"/>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7"/>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0" name="Google Shape;410;p17"/>
          <p:cNvSpPr/>
          <p:nvPr/>
        </p:nvSpPr>
        <p:spPr>
          <a:xfrm rot="-5400000">
            <a:off x="11319218" y="-458486"/>
            <a:ext cx="1045028" cy="1039267"/>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1" name="Google Shape;411;p17"/>
          <p:cNvGrpSpPr/>
          <p:nvPr/>
        </p:nvGrpSpPr>
        <p:grpSpPr>
          <a:xfrm rot="5400000">
            <a:off x="-1702583" y="1137494"/>
            <a:ext cx="5034184" cy="2824028"/>
            <a:chOff x="264037" y="3909475"/>
            <a:chExt cx="3775638" cy="2118021"/>
          </a:xfrm>
        </p:grpSpPr>
        <p:sp>
          <p:nvSpPr>
            <p:cNvPr id="412" name="Google Shape;412;p17"/>
            <p:cNvSpPr/>
            <p:nvPr/>
          </p:nvSpPr>
          <p:spPr>
            <a:xfrm rot="5400000">
              <a:off x="3710948" y="51391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7"/>
            <p:cNvSpPr/>
            <p:nvPr/>
          </p:nvSpPr>
          <p:spPr>
            <a:xfrm rot="5400000">
              <a:off x="263487" y="39100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7"/>
            <p:cNvSpPr/>
            <p:nvPr/>
          </p:nvSpPr>
          <p:spPr>
            <a:xfrm rot="5400000">
              <a:off x="2562783" y="52458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48421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15"/>
        <p:cNvGrpSpPr/>
        <p:nvPr/>
      </p:nvGrpSpPr>
      <p:grpSpPr>
        <a:xfrm>
          <a:off x="0" y="0"/>
          <a:ext cx="0" cy="0"/>
          <a:chOff x="0" y="0"/>
          <a:chExt cx="0" cy="0"/>
        </a:xfrm>
      </p:grpSpPr>
      <p:sp>
        <p:nvSpPr>
          <p:cNvPr id="416" name="Google Shape;416;p18"/>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7" name="Google Shape;417;p18"/>
          <p:cNvSpPr txBox="1">
            <a:spLocks noGrp="1"/>
          </p:cNvSpPr>
          <p:nvPr>
            <p:ph type="subTitle" idx="1"/>
          </p:nvPr>
        </p:nvSpPr>
        <p:spPr>
          <a:xfrm>
            <a:off x="960200" y="1366000"/>
            <a:ext cx="10272000" cy="10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b="0"/>
            </a:lvl1pPr>
            <a:lvl2pPr lvl="1" algn="ctr" rtl="0">
              <a:lnSpc>
                <a:spcPct val="100000"/>
              </a:lnSpc>
              <a:spcBef>
                <a:spcPts val="1333"/>
              </a:spcBef>
              <a:spcAft>
                <a:spcPts val="0"/>
              </a:spcAft>
              <a:buSzPts val="1600"/>
              <a:buFont typeface="Nunito Light"/>
              <a:buChar char="○"/>
              <a:defRPr sz="3733"/>
            </a:lvl2pPr>
            <a:lvl3pPr lvl="2" algn="ctr" rtl="0">
              <a:lnSpc>
                <a:spcPct val="100000"/>
              </a:lnSpc>
              <a:spcBef>
                <a:spcPts val="0"/>
              </a:spcBef>
              <a:spcAft>
                <a:spcPts val="0"/>
              </a:spcAft>
              <a:buSzPts val="1600"/>
              <a:buFont typeface="Nunito Light"/>
              <a:buChar char="■"/>
              <a:defRPr sz="3733"/>
            </a:lvl3pPr>
            <a:lvl4pPr lvl="3" algn="ctr" rtl="0">
              <a:lnSpc>
                <a:spcPct val="100000"/>
              </a:lnSpc>
              <a:spcBef>
                <a:spcPts val="0"/>
              </a:spcBef>
              <a:spcAft>
                <a:spcPts val="0"/>
              </a:spcAft>
              <a:buSzPts val="1600"/>
              <a:buFont typeface="Nunito Light"/>
              <a:buChar char="●"/>
              <a:defRPr sz="3733"/>
            </a:lvl4pPr>
            <a:lvl5pPr lvl="4" algn="ctr" rtl="0">
              <a:lnSpc>
                <a:spcPct val="100000"/>
              </a:lnSpc>
              <a:spcBef>
                <a:spcPts val="0"/>
              </a:spcBef>
              <a:spcAft>
                <a:spcPts val="0"/>
              </a:spcAft>
              <a:buSzPts val="1600"/>
              <a:buFont typeface="Nunito Light"/>
              <a:buChar char="○"/>
              <a:defRPr sz="3733"/>
            </a:lvl5pPr>
            <a:lvl6pPr lvl="5" algn="ctr" rtl="0">
              <a:lnSpc>
                <a:spcPct val="100000"/>
              </a:lnSpc>
              <a:spcBef>
                <a:spcPts val="0"/>
              </a:spcBef>
              <a:spcAft>
                <a:spcPts val="0"/>
              </a:spcAft>
              <a:buSzPts val="1600"/>
              <a:buFont typeface="Nunito Light"/>
              <a:buChar char="■"/>
              <a:defRPr sz="3733"/>
            </a:lvl6pPr>
            <a:lvl7pPr lvl="6" algn="ctr" rtl="0">
              <a:lnSpc>
                <a:spcPct val="100000"/>
              </a:lnSpc>
              <a:spcBef>
                <a:spcPts val="0"/>
              </a:spcBef>
              <a:spcAft>
                <a:spcPts val="0"/>
              </a:spcAft>
              <a:buSzPts val="1600"/>
              <a:buFont typeface="Nunito Light"/>
              <a:buChar char="●"/>
              <a:defRPr sz="3733"/>
            </a:lvl7pPr>
            <a:lvl8pPr lvl="7" algn="ctr" rtl="0">
              <a:lnSpc>
                <a:spcPct val="100000"/>
              </a:lnSpc>
              <a:spcBef>
                <a:spcPts val="0"/>
              </a:spcBef>
              <a:spcAft>
                <a:spcPts val="0"/>
              </a:spcAft>
              <a:buSzPts val="1600"/>
              <a:buFont typeface="Nunito Light"/>
              <a:buChar char="○"/>
              <a:defRPr sz="3733"/>
            </a:lvl8pPr>
            <a:lvl9pPr lvl="8" algn="ctr" rtl="0">
              <a:lnSpc>
                <a:spcPct val="100000"/>
              </a:lnSpc>
              <a:spcBef>
                <a:spcPts val="0"/>
              </a:spcBef>
              <a:spcAft>
                <a:spcPts val="0"/>
              </a:spcAft>
              <a:buSzPts val="1600"/>
              <a:buFont typeface="Nunito Light"/>
              <a:buChar char="■"/>
              <a:defRPr sz="3733"/>
            </a:lvl9pPr>
          </a:lstStyle>
          <a:p>
            <a:endParaRPr/>
          </a:p>
        </p:txBody>
      </p:sp>
      <p:sp>
        <p:nvSpPr>
          <p:cNvPr id="418" name="Google Shape;418;p18"/>
          <p:cNvSpPr/>
          <p:nvPr/>
        </p:nvSpPr>
        <p:spPr>
          <a:xfrm>
            <a:off x="9831355" y="312023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18"/>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18"/>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1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2" name="Google Shape;422;p18"/>
          <p:cNvGrpSpPr/>
          <p:nvPr/>
        </p:nvGrpSpPr>
        <p:grpSpPr>
          <a:xfrm>
            <a:off x="-31105" y="1587811"/>
            <a:ext cx="2148197" cy="5955116"/>
            <a:chOff x="814871" y="733658"/>
            <a:chExt cx="1611148" cy="4466337"/>
          </a:xfrm>
        </p:grpSpPr>
        <p:grpSp>
          <p:nvGrpSpPr>
            <p:cNvPr id="423" name="Google Shape;423;p18"/>
            <p:cNvGrpSpPr/>
            <p:nvPr/>
          </p:nvGrpSpPr>
          <p:grpSpPr>
            <a:xfrm rot="5400000">
              <a:off x="415011" y="1268478"/>
              <a:ext cx="1619819" cy="550179"/>
              <a:chOff x="4376125" y="3713175"/>
              <a:chExt cx="1146450" cy="389397"/>
            </a:xfrm>
          </p:grpSpPr>
          <p:sp>
            <p:nvSpPr>
              <p:cNvPr id="424" name="Google Shape;424;p18"/>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8"/>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8"/>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18"/>
              <p:cNvSpPr/>
              <p:nvPr/>
            </p:nvSpPr>
            <p:spPr>
              <a:xfrm>
                <a:off x="4879825" y="4015372"/>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8"/>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9" name="Google Shape;429;p18"/>
            <p:cNvGrpSpPr/>
            <p:nvPr/>
          </p:nvGrpSpPr>
          <p:grpSpPr>
            <a:xfrm>
              <a:off x="814871" y="3559775"/>
              <a:ext cx="1611148" cy="1640221"/>
              <a:chOff x="814871" y="3559775"/>
              <a:chExt cx="1611148" cy="1640221"/>
            </a:xfrm>
          </p:grpSpPr>
          <p:sp>
            <p:nvSpPr>
              <p:cNvPr id="430" name="Google Shape;430;p18"/>
              <p:cNvSpPr/>
              <p:nvPr/>
            </p:nvSpPr>
            <p:spPr>
              <a:xfrm rot="5400000">
                <a:off x="8139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8"/>
              <p:cNvSpPr/>
              <p:nvPr/>
            </p:nvSpPr>
            <p:spPr>
              <a:xfrm rot="5400000">
                <a:off x="8896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8"/>
              <p:cNvSpPr/>
              <p:nvPr/>
            </p:nvSpPr>
            <p:spPr>
              <a:xfrm rot="5400000">
                <a:off x="1644408" y="44183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33" name="Google Shape;433;p18"/>
          <p:cNvGrpSpPr/>
          <p:nvPr/>
        </p:nvGrpSpPr>
        <p:grpSpPr>
          <a:xfrm>
            <a:off x="10450073" y="-461367"/>
            <a:ext cx="1911291" cy="4891173"/>
            <a:chOff x="7837555" y="-346025"/>
            <a:chExt cx="1433468" cy="3668380"/>
          </a:xfrm>
        </p:grpSpPr>
        <p:grpSp>
          <p:nvGrpSpPr>
            <p:cNvPr id="434" name="Google Shape;434;p18"/>
            <p:cNvGrpSpPr/>
            <p:nvPr/>
          </p:nvGrpSpPr>
          <p:grpSpPr>
            <a:xfrm>
              <a:off x="8602652" y="1481575"/>
              <a:ext cx="189616" cy="1840780"/>
              <a:chOff x="6336871" y="4174037"/>
              <a:chExt cx="134204" cy="1302838"/>
            </a:xfrm>
          </p:grpSpPr>
          <p:sp>
            <p:nvSpPr>
              <p:cNvPr id="435" name="Google Shape;435;p18"/>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8"/>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8"/>
              <p:cNvSpPr/>
              <p:nvPr/>
            </p:nvSpPr>
            <p:spPr>
              <a:xfrm>
                <a:off x="6336871" y="4174037"/>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8"/>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8"/>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0" name="Google Shape;440;p18"/>
            <p:cNvSpPr/>
            <p:nvPr/>
          </p:nvSpPr>
          <p:spPr>
            <a:xfrm rot="-5400000">
              <a:off x="78366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8"/>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20862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42"/>
        <p:cNvGrpSpPr/>
        <p:nvPr/>
      </p:nvGrpSpPr>
      <p:grpSpPr>
        <a:xfrm>
          <a:off x="0" y="0"/>
          <a:ext cx="0" cy="0"/>
          <a:chOff x="0" y="0"/>
          <a:chExt cx="0" cy="0"/>
        </a:xfrm>
      </p:grpSpPr>
      <p:sp>
        <p:nvSpPr>
          <p:cNvPr id="443" name="Google Shape;443;p19"/>
          <p:cNvSpPr txBox="1">
            <a:spLocks noGrp="1"/>
          </p:cNvSpPr>
          <p:nvPr>
            <p:ph type="body" idx="1"/>
          </p:nvPr>
        </p:nvSpPr>
        <p:spPr>
          <a:xfrm>
            <a:off x="1059933" y="2159337"/>
            <a:ext cx="4999200" cy="13764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44" name="Google Shape;444;p19"/>
          <p:cNvSpPr txBox="1">
            <a:spLocks noGrp="1"/>
          </p:cNvSpPr>
          <p:nvPr>
            <p:ph type="body" idx="2"/>
          </p:nvPr>
        </p:nvSpPr>
        <p:spPr>
          <a:xfrm>
            <a:off x="6132867" y="2159335"/>
            <a:ext cx="4999200" cy="11972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45" name="Google Shape;445;p19"/>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6" name="Google Shape;446;p19"/>
          <p:cNvSpPr txBox="1">
            <a:spLocks noGrp="1"/>
          </p:cNvSpPr>
          <p:nvPr>
            <p:ph type="subTitle" idx="3"/>
          </p:nvPr>
        </p:nvSpPr>
        <p:spPr>
          <a:xfrm>
            <a:off x="960200" y="1162800"/>
            <a:ext cx="102720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47" name="Google Shape;447;p19"/>
          <p:cNvSpPr txBox="1">
            <a:spLocks noGrp="1"/>
          </p:cNvSpPr>
          <p:nvPr>
            <p:ph type="title" idx="4"/>
          </p:nvPr>
        </p:nvSpPr>
        <p:spPr>
          <a:xfrm>
            <a:off x="1059933" y="18711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8" name="Google Shape;448;p19"/>
          <p:cNvSpPr txBox="1">
            <a:spLocks noGrp="1"/>
          </p:cNvSpPr>
          <p:nvPr>
            <p:ph type="title" idx="5"/>
          </p:nvPr>
        </p:nvSpPr>
        <p:spPr>
          <a:xfrm>
            <a:off x="6133267" y="18711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9" name="Google Shape;449;p19"/>
          <p:cNvSpPr txBox="1">
            <a:spLocks noGrp="1"/>
          </p:cNvSpPr>
          <p:nvPr>
            <p:ph type="body" idx="6"/>
          </p:nvPr>
        </p:nvSpPr>
        <p:spPr>
          <a:xfrm>
            <a:off x="1059933" y="3791733"/>
            <a:ext cx="4998800" cy="7316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1"/>
              </a:buClr>
              <a:buSzPts val="1600"/>
              <a:buChar char="●"/>
              <a:defRPr>
                <a:solidFill>
                  <a:schemeClr val="hlink"/>
                </a:solidFill>
              </a:defRPr>
            </a:lvl1pPr>
            <a:lvl2pPr marL="1219170" lvl="1" indent="-440256" rtl="0">
              <a:lnSpc>
                <a:spcPct val="100000"/>
              </a:lnSpc>
              <a:spcBef>
                <a:spcPts val="0"/>
              </a:spcBef>
              <a:spcAft>
                <a:spcPts val="0"/>
              </a:spcAft>
              <a:buSzPts val="1600"/>
              <a:buFont typeface="Nunito Light"/>
              <a:buChar char="○"/>
              <a:defRPr sz="2133"/>
            </a:lvl2pPr>
            <a:lvl3pPr marL="1828754" lvl="2" indent="-440256" rtl="0">
              <a:lnSpc>
                <a:spcPct val="100000"/>
              </a:lnSpc>
              <a:spcBef>
                <a:spcPts val="0"/>
              </a:spcBef>
              <a:spcAft>
                <a:spcPts val="0"/>
              </a:spcAft>
              <a:buSzPts val="1600"/>
              <a:buFont typeface="Nunito Light"/>
              <a:buChar char="■"/>
              <a:defRPr sz="2133"/>
            </a:lvl3pPr>
            <a:lvl4pPr marL="2438339" lvl="3" indent="-440256" rtl="0">
              <a:lnSpc>
                <a:spcPct val="100000"/>
              </a:lnSpc>
              <a:spcBef>
                <a:spcPts val="0"/>
              </a:spcBef>
              <a:spcAft>
                <a:spcPts val="0"/>
              </a:spcAft>
              <a:buSzPts val="1600"/>
              <a:buFont typeface="Nunito Light"/>
              <a:buChar char="●"/>
              <a:defRPr sz="2133"/>
            </a:lvl4pPr>
            <a:lvl5pPr marL="3047924" lvl="4" indent="-440256" rtl="0">
              <a:lnSpc>
                <a:spcPct val="100000"/>
              </a:lnSpc>
              <a:spcBef>
                <a:spcPts val="0"/>
              </a:spcBef>
              <a:spcAft>
                <a:spcPts val="0"/>
              </a:spcAft>
              <a:buSzPts val="1600"/>
              <a:buFont typeface="Nunito Light"/>
              <a:buChar char="○"/>
              <a:defRPr sz="2133"/>
            </a:lvl5pPr>
            <a:lvl6pPr marL="3657509" lvl="5" indent="-440256" rtl="0">
              <a:lnSpc>
                <a:spcPct val="100000"/>
              </a:lnSpc>
              <a:spcBef>
                <a:spcPts val="0"/>
              </a:spcBef>
              <a:spcAft>
                <a:spcPts val="0"/>
              </a:spcAft>
              <a:buSzPts val="1600"/>
              <a:buFont typeface="Nunito Light"/>
              <a:buChar char="■"/>
              <a:defRPr sz="2133"/>
            </a:lvl6pPr>
            <a:lvl7pPr marL="4267093" lvl="6" indent="-440256" rtl="0">
              <a:lnSpc>
                <a:spcPct val="100000"/>
              </a:lnSpc>
              <a:spcBef>
                <a:spcPts val="0"/>
              </a:spcBef>
              <a:spcAft>
                <a:spcPts val="0"/>
              </a:spcAft>
              <a:buSzPts val="1600"/>
              <a:buFont typeface="Nunito Light"/>
              <a:buChar char="●"/>
              <a:defRPr sz="2133"/>
            </a:lvl7pPr>
            <a:lvl8pPr marL="4876678" lvl="7" indent="-440256" rtl="0">
              <a:lnSpc>
                <a:spcPct val="100000"/>
              </a:lnSpc>
              <a:spcBef>
                <a:spcPts val="0"/>
              </a:spcBef>
              <a:spcAft>
                <a:spcPts val="0"/>
              </a:spcAft>
              <a:buSzPts val="1600"/>
              <a:buFont typeface="Nunito Light"/>
              <a:buChar char="○"/>
              <a:defRPr sz="2133"/>
            </a:lvl8pPr>
            <a:lvl9pPr marL="5486263" lvl="8" indent="-440256" rtl="0">
              <a:lnSpc>
                <a:spcPct val="100000"/>
              </a:lnSpc>
              <a:spcBef>
                <a:spcPts val="0"/>
              </a:spcBef>
              <a:spcAft>
                <a:spcPts val="0"/>
              </a:spcAft>
              <a:buSzPts val="1600"/>
              <a:buFont typeface="Nunito Light"/>
              <a:buChar char="■"/>
              <a:defRPr sz="2133"/>
            </a:lvl9pPr>
          </a:lstStyle>
          <a:p>
            <a:endParaRPr/>
          </a:p>
        </p:txBody>
      </p:sp>
      <p:sp>
        <p:nvSpPr>
          <p:cNvPr id="450" name="Google Shape;450;p19"/>
          <p:cNvSpPr txBox="1">
            <a:spLocks noGrp="1"/>
          </p:cNvSpPr>
          <p:nvPr>
            <p:ph type="title" idx="7"/>
          </p:nvPr>
        </p:nvSpPr>
        <p:spPr>
          <a:xfrm>
            <a:off x="1059933" y="3496733"/>
            <a:ext cx="4998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51" name="Google Shape;451;p19"/>
          <p:cNvSpPr/>
          <p:nvPr/>
        </p:nvSpPr>
        <p:spPr>
          <a:xfrm rot="-3338466" flipH="1">
            <a:off x="9718659" y="167464"/>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19"/>
          <p:cNvSpPr/>
          <p:nvPr/>
        </p:nvSpPr>
        <p:spPr>
          <a:xfrm rot="-222409">
            <a:off x="-528670" y="5039067"/>
            <a:ext cx="2967421" cy="2433547"/>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3" name="Google Shape;453;p19"/>
          <p:cNvSpPr/>
          <p:nvPr/>
        </p:nvSpPr>
        <p:spPr>
          <a:xfrm rot="-3064468" flipH="1">
            <a:off x="108836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19"/>
          <p:cNvSpPr/>
          <p:nvPr/>
        </p:nvSpPr>
        <p:spPr>
          <a:xfrm rot="9000135">
            <a:off x="76513" y="21010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55" name="Google Shape;455;p19"/>
          <p:cNvGrpSpPr/>
          <p:nvPr/>
        </p:nvGrpSpPr>
        <p:grpSpPr>
          <a:xfrm rot="5400000">
            <a:off x="291012" y="-754468"/>
            <a:ext cx="4261715" cy="6106816"/>
            <a:chOff x="1194400" y="733658"/>
            <a:chExt cx="3196286" cy="4580112"/>
          </a:xfrm>
        </p:grpSpPr>
        <p:grpSp>
          <p:nvGrpSpPr>
            <p:cNvPr id="456" name="Google Shape;456;p19"/>
            <p:cNvGrpSpPr/>
            <p:nvPr/>
          </p:nvGrpSpPr>
          <p:grpSpPr>
            <a:xfrm rot="5400000">
              <a:off x="-486186" y="2414245"/>
              <a:ext cx="3666783" cy="305610"/>
              <a:chOff x="4376125" y="3713175"/>
              <a:chExt cx="2595217" cy="216300"/>
            </a:xfrm>
          </p:grpSpPr>
          <p:sp>
            <p:nvSpPr>
              <p:cNvPr id="457" name="Google Shape;457;p19"/>
              <p:cNvSpPr/>
              <p:nvPr/>
            </p:nvSpPr>
            <p:spPr>
              <a:xfrm>
                <a:off x="5586588" y="3877529"/>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9"/>
              <p:cNvSpPr/>
              <p:nvPr/>
            </p:nvSpPr>
            <p:spPr>
              <a:xfrm>
                <a:off x="6884142" y="3756286"/>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2" name="Google Shape;462;p19"/>
            <p:cNvGrpSpPr/>
            <p:nvPr/>
          </p:nvGrpSpPr>
          <p:grpSpPr>
            <a:xfrm>
              <a:off x="2264819" y="4238700"/>
              <a:ext cx="2125867" cy="1075071"/>
              <a:chOff x="2264819" y="4238700"/>
              <a:chExt cx="2125867" cy="1075071"/>
            </a:xfrm>
          </p:grpSpPr>
          <p:sp>
            <p:nvSpPr>
              <p:cNvPr id="463" name="Google Shape;463;p19"/>
              <p:cNvSpPr/>
              <p:nvPr/>
            </p:nvSpPr>
            <p:spPr>
              <a:xfrm rot="5400000">
                <a:off x="3584848" y="443989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9"/>
              <p:cNvSpPr/>
              <p:nvPr/>
            </p:nvSpPr>
            <p:spPr>
              <a:xfrm rot="5400000">
                <a:off x="4190937" y="4239250"/>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9"/>
              <p:cNvSpPr/>
              <p:nvPr/>
            </p:nvSpPr>
            <p:spPr>
              <a:xfrm rot="5400000">
                <a:off x="2262658"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66" name="Google Shape;466;p19"/>
          <p:cNvGrpSpPr/>
          <p:nvPr/>
        </p:nvGrpSpPr>
        <p:grpSpPr>
          <a:xfrm rot="4500040">
            <a:off x="9425368" y="4250555"/>
            <a:ext cx="1708040" cy="4975083"/>
            <a:chOff x="7989955" y="-346025"/>
            <a:chExt cx="1281068" cy="3731424"/>
          </a:xfrm>
        </p:grpSpPr>
        <p:grpSp>
          <p:nvGrpSpPr>
            <p:cNvPr id="467" name="Google Shape;467;p19"/>
            <p:cNvGrpSpPr/>
            <p:nvPr/>
          </p:nvGrpSpPr>
          <p:grpSpPr>
            <a:xfrm>
              <a:off x="8026848" y="1633975"/>
              <a:ext cx="463685" cy="1751424"/>
              <a:chOff x="5929338" y="4281900"/>
              <a:chExt cx="328179" cy="1239595"/>
            </a:xfrm>
          </p:grpSpPr>
          <p:sp>
            <p:nvSpPr>
              <p:cNvPr id="468" name="Google Shape;468;p19"/>
              <p:cNvSpPr/>
              <p:nvPr/>
            </p:nvSpPr>
            <p:spPr>
              <a:xfrm>
                <a:off x="6115126" y="466322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9"/>
              <p:cNvSpPr/>
              <p:nvPr/>
            </p:nvSpPr>
            <p:spPr>
              <a:xfrm>
                <a:off x="5932310" y="547814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9"/>
              <p:cNvSpPr/>
              <p:nvPr/>
            </p:nvSpPr>
            <p:spPr>
              <a:xfrm>
                <a:off x="6170317" y="4347642"/>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9"/>
              <p:cNvSpPr/>
              <p:nvPr/>
            </p:nvSpPr>
            <p:spPr>
              <a:xfrm>
                <a:off x="5929338" y="5180075"/>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3" name="Google Shape;473;p1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765281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75"/>
        <p:cNvGrpSpPr/>
        <p:nvPr/>
      </p:nvGrpSpPr>
      <p:grpSpPr>
        <a:xfrm>
          <a:off x="0" y="0"/>
          <a:ext cx="0" cy="0"/>
          <a:chOff x="0" y="0"/>
          <a:chExt cx="0" cy="0"/>
        </a:xfrm>
      </p:grpSpPr>
      <p:sp>
        <p:nvSpPr>
          <p:cNvPr id="476" name="Google Shape;476;p20"/>
          <p:cNvSpPr txBox="1">
            <a:spLocks noGrp="1"/>
          </p:cNvSpPr>
          <p:nvPr>
            <p:ph type="subTitle" idx="1"/>
          </p:nvPr>
        </p:nvSpPr>
        <p:spPr>
          <a:xfrm>
            <a:off x="6176037" y="1818200"/>
            <a:ext cx="4119200" cy="3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1333"/>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477" name="Google Shape;477;p20"/>
          <p:cNvSpPr txBox="1">
            <a:spLocks noGrp="1"/>
          </p:cNvSpPr>
          <p:nvPr>
            <p:ph type="subTitle" idx="2"/>
          </p:nvPr>
        </p:nvSpPr>
        <p:spPr>
          <a:xfrm>
            <a:off x="1896763" y="1818200"/>
            <a:ext cx="4120400" cy="3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800"/>
              <a:buChar char="●"/>
              <a:defRPr b="0"/>
            </a:lvl1pPr>
            <a:lvl2pPr lvl="1" algn="ctr" rtl="0">
              <a:lnSpc>
                <a:spcPct val="100000"/>
              </a:lnSpc>
              <a:spcBef>
                <a:spcPts val="1333"/>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478" name="Google Shape;478;p20"/>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9" name="Google Shape;479;p20"/>
          <p:cNvSpPr/>
          <p:nvPr/>
        </p:nvSpPr>
        <p:spPr>
          <a:xfrm rot="-7599048">
            <a:off x="9475536" y="2687388"/>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0" name="Google Shape;480;p20"/>
          <p:cNvSpPr/>
          <p:nvPr/>
        </p:nvSpPr>
        <p:spPr>
          <a:xfrm rot="3200952">
            <a:off x="-2675064" y="83355"/>
            <a:ext cx="5432171" cy="352779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1" name="Google Shape;481;p20"/>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2" name="Google Shape;482;p20"/>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3" name="Google Shape;483;p20"/>
          <p:cNvGrpSpPr/>
          <p:nvPr/>
        </p:nvGrpSpPr>
        <p:grpSpPr>
          <a:xfrm>
            <a:off x="10653273" y="-461367"/>
            <a:ext cx="1708091" cy="4891173"/>
            <a:chOff x="7989955" y="-346025"/>
            <a:chExt cx="1281068" cy="3668380"/>
          </a:xfrm>
        </p:grpSpPr>
        <p:grpSp>
          <p:nvGrpSpPr>
            <p:cNvPr id="484" name="Google Shape;484;p20"/>
            <p:cNvGrpSpPr/>
            <p:nvPr/>
          </p:nvGrpSpPr>
          <p:grpSpPr>
            <a:xfrm>
              <a:off x="8628666" y="1405375"/>
              <a:ext cx="172720" cy="1916980"/>
              <a:chOff x="6355283" y="4120105"/>
              <a:chExt cx="122245" cy="1356770"/>
            </a:xfrm>
          </p:grpSpPr>
          <p:sp>
            <p:nvSpPr>
              <p:cNvPr id="485" name="Google Shape;485;p20"/>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0"/>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0"/>
              <p:cNvSpPr/>
              <p:nvPr/>
            </p:nvSpPr>
            <p:spPr>
              <a:xfrm>
                <a:off x="6390803" y="4120105"/>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0"/>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0"/>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0" name="Google Shape;490;p20"/>
            <p:cNvSpPr/>
            <p:nvPr/>
          </p:nvSpPr>
          <p:spPr>
            <a:xfrm rot="-5400000">
              <a:off x="7989057" y="832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0"/>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2" name="Google Shape;492;p20"/>
          <p:cNvGrpSpPr/>
          <p:nvPr/>
        </p:nvGrpSpPr>
        <p:grpSpPr>
          <a:xfrm>
            <a:off x="-328474" y="325281"/>
            <a:ext cx="2328489" cy="6759748"/>
            <a:chOff x="-246356" y="243960"/>
            <a:chExt cx="1746367" cy="5069811"/>
          </a:xfrm>
        </p:grpSpPr>
        <p:grpSp>
          <p:nvGrpSpPr>
            <p:cNvPr id="493" name="Google Shape;493;p20"/>
            <p:cNvGrpSpPr/>
            <p:nvPr/>
          </p:nvGrpSpPr>
          <p:grpSpPr>
            <a:xfrm rot="5400000">
              <a:off x="-134638" y="718829"/>
              <a:ext cx="2109518" cy="1159779"/>
              <a:chOff x="4029534" y="3713175"/>
              <a:chExt cx="1493041" cy="820850"/>
            </a:xfrm>
          </p:grpSpPr>
          <p:sp>
            <p:nvSpPr>
              <p:cNvPr id="494" name="Google Shape;494;p20"/>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0"/>
              <p:cNvSpPr/>
              <p:nvPr/>
            </p:nvSpPr>
            <p:spPr>
              <a:xfrm>
                <a:off x="4029534" y="4479348"/>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0"/>
              <p:cNvSpPr/>
              <p:nvPr/>
            </p:nvSpPr>
            <p:spPr>
              <a:xfrm>
                <a:off x="4052535" y="3993927"/>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0"/>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0"/>
              <p:cNvSpPr/>
              <p:nvPr/>
            </p:nvSpPr>
            <p:spPr>
              <a:xfrm>
                <a:off x="4045742"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20"/>
            <p:cNvGrpSpPr/>
            <p:nvPr/>
          </p:nvGrpSpPr>
          <p:grpSpPr>
            <a:xfrm>
              <a:off x="-246356" y="3559775"/>
              <a:ext cx="1030942" cy="1753996"/>
              <a:chOff x="-246356" y="3559775"/>
              <a:chExt cx="1030942" cy="1753996"/>
            </a:xfrm>
          </p:grpSpPr>
          <p:sp>
            <p:nvSpPr>
              <p:cNvPr id="500" name="Google Shape;500;p20"/>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0"/>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0"/>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1206670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03"/>
        <p:cNvGrpSpPr/>
        <p:nvPr/>
      </p:nvGrpSpPr>
      <p:grpSpPr>
        <a:xfrm>
          <a:off x="0" y="0"/>
          <a:ext cx="0" cy="0"/>
          <a:chOff x="0" y="0"/>
          <a:chExt cx="0" cy="0"/>
        </a:xfrm>
      </p:grpSpPr>
      <p:sp>
        <p:nvSpPr>
          <p:cNvPr id="504" name="Google Shape;504;p21"/>
          <p:cNvSpPr txBox="1">
            <a:spLocks noGrp="1"/>
          </p:cNvSpPr>
          <p:nvPr>
            <p:ph type="title"/>
          </p:nvPr>
        </p:nvSpPr>
        <p:spPr>
          <a:xfrm>
            <a:off x="4316281" y="4153233"/>
            <a:ext cx="4804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5" name="Google Shape;505;p21"/>
          <p:cNvSpPr txBox="1">
            <a:spLocks noGrp="1"/>
          </p:cNvSpPr>
          <p:nvPr>
            <p:ph type="title" idx="2"/>
          </p:nvPr>
        </p:nvSpPr>
        <p:spPr>
          <a:xfrm>
            <a:off x="4316281" y="2080684"/>
            <a:ext cx="4804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6" name="Google Shape;506;p21"/>
          <p:cNvSpPr txBox="1">
            <a:spLocks noGrp="1"/>
          </p:cNvSpPr>
          <p:nvPr>
            <p:ph type="subTitle" idx="1"/>
          </p:nvPr>
        </p:nvSpPr>
        <p:spPr>
          <a:xfrm>
            <a:off x="4316281" y="2369517"/>
            <a:ext cx="4804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07" name="Google Shape;507;p21"/>
          <p:cNvSpPr txBox="1">
            <a:spLocks noGrp="1"/>
          </p:cNvSpPr>
          <p:nvPr>
            <p:ph type="subTitle" idx="3"/>
          </p:nvPr>
        </p:nvSpPr>
        <p:spPr>
          <a:xfrm>
            <a:off x="4316268" y="4442052"/>
            <a:ext cx="4804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08" name="Google Shape;508;p21"/>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509" name="Google Shape;509;p21"/>
          <p:cNvSpPr/>
          <p:nvPr/>
        </p:nvSpPr>
        <p:spPr>
          <a:xfrm rot="3082584">
            <a:off x="-2685849" y="2637536"/>
            <a:ext cx="5432265" cy="3527856"/>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0" name="Google Shape;510;p21"/>
          <p:cNvSpPr/>
          <p:nvPr/>
        </p:nvSpPr>
        <p:spPr>
          <a:xfrm rot="7735532" flipH="1">
            <a:off x="-379637" y="1947993"/>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1" name="Google Shape;511;p21"/>
          <p:cNvSpPr/>
          <p:nvPr/>
        </p:nvSpPr>
        <p:spPr>
          <a:xfrm rot="10800000">
            <a:off x="9757325" y="-8039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2" name="Google Shape;512;p21"/>
          <p:cNvSpPr/>
          <p:nvPr/>
        </p:nvSpPr>
        <p:spPr>
          <a:xfrm rot="-2267016" flipH="1">
            <a:off x="11758764" y="-2877930"/>
            <a:ext cx="620563" cy="6745764"/>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3" name="Google Shape;513;p21"/>
          <p:cNvGrpSpPr/>
          <p:nvPr/>
        </p:nvGrpSpPr>
        <p:grpSpPr>
          <a:xfrm>
            <a:off x="268667" y="3101118"/>
            <a:ext cx="682300" cy="1593300"/>
            <a:chOff x="5959350" y="4281900"/>
            <a:chExt cx="511725" cy="1194975"/>
          </a:xfrm>
        </p:grpSpPr>
        <p:sp>
          <p:nvSpPr>
            <p:cNvPr id="514" name="Google Shape;514;p2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9" name="Google Shape;519;p21"/>
          <p:cNvGrpSpPr/>
          <p:nvPr/>
        </p:nvGrpSpPr>
        <p:grpSpPr>
          <a:xfrm rot="10800000">
            <a:off x="-637560" y="-2022267"/>
            <a:ext cx="1708091" cy="4891173"/>
            <a:chOff x="7989955" y="-346025"/>
            <a:chExt cx="1281068" cy="3668380"/>
          </a:xfrm>
        </p:grpSpPr>
        <p:grpSp>
          <p:nvGrpSpPr>
            <p:cNvPr id="520" name="Google Shape;520;p21"/>
            <p:cNvGrpSpPr/>
            <p:nvPr/>
          </p:nvGrpSpPr>
          <p:grpSpPr>
            <a:xfrm>
              <a:off x="8069252" y="1633975"/>
              <a:ext cx="723016" cy="1688380"/>
              <a:chOff x="5959350" y="4281900"/>
              <a:chExt cx="511725" cy="1194975"/>
            </a:xfrm>
          </p:grpSpPr>
          <p:sp>
            <p:nvSpPr>
              <p:cNvPr id="521" name="Google Shape;521;p21"/>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1"/>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1"/>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1"/>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1"/>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6" name="Google Shape;526;p21"/>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1"/>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21"/>
          <p:cNvGrpSpPr/>
          <p:nvPr/>
        </p:nvGrpSpPr>
        <p:grpSpPr>
          <a:xfrm rot="5400000">
            <a:off x="10672817" y="3669251"/>
            <a:ext cx="1528600" cy="1094467"/>
            <a:chOff x="4376125" y="3713175"/>
            <a:chExt cx="1146450" cy="820850"/>
          </a:xfrm>
        </p:grpSpPr>
        <p:sp>
          <p:nvSpPr>
            <p:cNvPr id="529" name="Google Shape;529;p21"/>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1"/>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1"/>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1"/>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1"/>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4" name="Google Shape;534;p21"/>
          <p:cNvGrpSpPr/>
          <p:nvPr/>
        </p:nvGrpSpPr>
        <p:grpSpPr>
          <a:xfrm>
            <a:off x="10749842" y="5334000"/>
            <a:ext cx="1374589" cy="2338661"/>
            <a:chOff x="-246356" y="3559775"/>
            <a:chExt cx="1030942" cy="1753996"/>
          </a:xfrm>
        </p:grpSpPr>
        <p:sp>
          <p:nvSpPr>
            <p:cNvPr id="535" name="Google Shape;535;p21"/>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1"/>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1"/>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186614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38"/>
        <p:cNvGrpSpPr/>
        <p:nvPr/>
      </p:nvGrpSpPr>
      <p:grpSpPr>
        <a:xfrm>
          <a:off x="0" y="0"/>
          <a:ext cx="0" cy="0"/>
          <a:chOff x="0" y="0"/>
          <a:chExt cx="0" cy="0"/>
        </a:xfrm>
      </p:grpSpPr>
      <p:sp>
        <p:nvSpPr>
          <p:cNvPr id="539" name="Google Shape;539;p22"/>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0" name="Google Shape;540;p22"/>
          <p:cNvSpPr txBox="1">
            <a:spLocks noGrp="1"/>
          </p:cNvSpPr>
          <p:nvPr>
            <p:ph type="subTitle" idx="1"/>
          </p:nvPr>
        </p:nvSpPr>
        <p:spPr>
          <a:xfrm>
            <a:off x="962505"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1" name="Google Shape;541;p22"/>
          <p:cNvSpPr txBox="1">
            <a:spLocks noGrp="1"/>
          </p:cNvSpPr>
          <p:nvPr>
            <p:ph type="subTitle" idx="2"/>
          </p:nvPr>
        </p:nvSpPr>
        <p:spPr>
          <a:xfrm>
            <a:off x="4428200"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2" name="Google Shape;542;p22"/>
          <p:cNvSpPr txBox="1">
            <a:spLocks noGrp="1"/>
          </p:cNvSpPr>
          <p:nvPr>
            <p:ph type="subTitle" idx="3"/>
          </p:nvPr>
        </p:nvSpPr>
        <p:spPr>
          <a:xfrm>
            <a:off x="7893895" y="3458800"/>
            <a:ext cx="33356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43" name="Google Shape;543;p22"/>
          <p:cNvSpPr txBox="1">
            <a:spLocks noGrp="1"/>
          </p:cNvSpPr>
          <p:nvPr>
            <p:ph type="title" idx="4"/>
          </p:nvPr>
        </p:nvSpPr>
        <p:spPr>
          <a:xfrm>
            <a:off x="959905"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4" name="Google Shape;544;p22"/>
          <p:cNvSpPr txBox="1">
            <a:spLocks noGrp="1"/>
          </p:cNvSpPr>
          <p:nvPr>
            <p:ph type="title" idx="5"/>
          </p:nvPr>
        </p:nvSpPr>
        <p:spPr>
          <a:xfrm>
            <a:off x="4425600"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5" name="Google Shape;545;p22"/>
          <p:cNvSpPr txBox="1">
            <a:spLocks noGrp="1"/>
          </p:cNvSpPr>
          <p:nvPr>
            <p:ph type="title" idx="6"/>
          </p:nvPr>
        </p:nvSpPr>
        <p:spPr>
          <a:xfrm>
            <a:off x="7891295" y="45885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6" name="Google Shape;546;p22"/>
          <p:cNvSpPr/>
          <p:nvPr/>
        </p:nvSpPr>
        <p:spPr>
          <a:xfrm>
            <a:off x="10034555" y="332343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7" name="Google Shape;547;p22"/>
          <p:cNvSpPr/>
          <p:nvPr/>
        </p:nvSpPr>
        <p:spPr>
          <a:xfrm rot="7777047" flipH="1">
            <a:off x="-2670461" y="79669"/>
            <a:ext cx="5432137" cy="352777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8" name="Google Shape;548;p22"/>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9" name="Google Shape;549;p22"/>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0" name="Google Shape;550;p22"/>
          <p:cNvGrpSpPr/>
          <p:nvPr/>
        </p:nvGrpSpPr>
        <p:grpSpPr>
          <a:xfrm rot="5400000">
            <a:off x="1852675" y="3372363"/>
            <a:ext cx="1171389" cy="5743748"/>
            <a:chOff x="-246356" y="1005960"/>
            <a:chExt cx="878542" cy="4307811"/>
          </a:xfrm>
        </p:grpSpPr>
        <p:grpSp>
          <p:nvGrpSpPr>
            <p:cNvPr id="551" name="Google Shape;551;p22"/>
            <p:cNvGrpSpPr/>
            <p:nvPr/>
          </p:nvGrpSpPr>
          <p:grpSpPr>
            <a:xfrm rot="5400000">
              <a:off x="-439102" y="1603339"/>
              <a:ext cx="1499918" cy="305160"/>
              <a:chOff x="4568850" y="4446825"/>
              <a:chExt cx="1061588" cy="215981"/>
            </a:xfrm>
          </p:grpSpPr>
          <p:sp>
            <p:nvSpPr>
              <p:cNvPr id="552" name="Google Shape;552;p22"/>
              <p:cNvSpPr/>
              <p:nvPr/>
            </p:nvSpPr>
            <p:spPr>
              <a:xfrm>
                <a:off x="5586588" y="4524708"/>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2"/>
              <p:cNvSpPr/>
              <p:nvPr/>
            </p:nvSpPr>
            <p:spPr>
              <a:xfrm>
                <a:off x="4568850" y="4587211"/>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2"/>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2"/>
              <p:cNvSpPr/>
              <p:nvPr/>
            </p:nvSpPr>
            <p:spPr>
              <a:xfrm>
                <a:off x="5124375" y="4576081"/>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22"/>
            <p:cNvGrpSpPr/>
            <p:nvPr/>
          </p:nvGrpSpPr>
          <p:grpSpPr>
            <a:xfrm>
              <a:off x="-246356" y="3559775"/>
              <a:ext cx="878542" cy="1753996"/>
              <a:chOff x="-246356" y="3559775"/>
              <a:chExt cx="878542" cy="1753996"/>
            </a:xfrm>
          </p:grpSpPr>
          <p:sp>
            <p:nvSpPr>
              <p:cNvPr id="557" name="Google Shape;557;p22"/>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2"/>
              <p:cNvSpPr/>
              <p:nvPr/>
            </p:nvSpPr>
            <p:spPr>
              <a:xfrm rot="5400000">
                <a:off x="4324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2"/>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60" name="Google Shape;560;p22"/>
          <p:cNvGrpSpPr/>
          <p:nvPr/>
        </p:nvGrpSpPr>
        <p:grpSpPr>
          <a:xfrm>
            <a:off x="10169299" y="-668233"/>
            <a:ext cx="2377061" cy="4532573"/>
            <a:chOff x="6957549" y="-77075"/>
            <a:chExt cx="1782796" cy="3399430"/>
          </a:xfrm>
        </p:grpSpPr>
        <p:grpSp>
          <p:nvGrpSpPr>
            <p:cNvPr id="561" name="Google Shape;561;p22"/>
            <p:cNvGrpSpPr/>
            <p:nvPr/>
          </p:nvGrpSpPr>
          <p:grpSpPr>
            <a:xfrm>
              <a:off x="8069252" y="1633975"/>
              <a:ext cx="671092" cy="1688380"/>
              <a:chOff x="5959350" y="4281900"/>
              <a:chExt cx="474975" cy="1194975"/>
            </a:xfrm>
          </p:grpSpPr>
          <p:sp>
            <p:nvSpPr>
              <p:cNvPr id="562" name="Google Shape;562;p22"/>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6001179" y="4457407"/>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6" name="Google Shape;566;p22"/>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rot="-5400000">
              <a:off x="6955388" y="-7491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81348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sp>
        <p:nvSpPr>
          <p:cNvPr id="569" name="Google Shape;569;p23"/>
          <p:cNvSpPr txBox="1">
            <a:spLocks noGrp="1"/>
          </p:cNvSpPr>
          <p:nvPr>
            <p:ph type="title"/>
          </p:nvPr>
        </p:nvSpPr>
        <p:spPr>
          <a:xfrm>
            <a:off x="3150924" y="2090376"/>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0" name="Google Shape;570;p23"/>
          <p:cNvSpPr txBox="1">
            <a:spLocks noGrp="1"/>
          </p:cNvSpPr>
          <p:nvPr>
            <p:ph type="subTitle" idx="1"/>
          </p:nvPr>
        </p:nvSpPr>
        <p:spPr>
          <a:xfrm>
            <a:off x="3150924" y="2372268"/>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1" name="Google Shape;571;p23"/>
          <p:cNvSpPr txBox="1">
            <a:spLocks noGrp="1"/>
          </p:cNvSpPr>
          <p:nvPr>
            <p:ph type="title" idx="2"/>
          </p:nvPr>
        </p:nvSpPr>
        <p:spPr>
          <a:xfrm>
            <a:off x="7618536" y="2090376"/>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23"/>
          <p:cNvSpPr txBox="1">
            <a:spLocks noGrp="1"/>
          </p:cNvSpPr>
          <p:nvPr>
            <p:ph type="subTitle" idx="3"/>
          </p:nvPr>
        </p:nvSpPr>
        <p:spPr>
          <a:xfrm>
            <a:off x="7618536" y="2372268"/>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3"/>
          <p:cNvSpPr txBox="1">
            <a:spLocks noGrp="1"/>
          </p:cNvSpPr>
          <p:nvPr>
            <p:ph type="title" idx="4"/>
          </p:nvPr>
        </p:nvSpPr>
        <p:spPr>
          <a:xfrm>
            <a:off x="3150924" y="4124045"/>
            <a:ext cx="263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23"/>
          <p:cNvSpPr txBox="1">
            <a:spLocks noGrp="1"/>
          </p:cNvSpPr>
          <p:nvPr>
            <p:ph type="subTitle" idx="5"/>
          </p:nvPr>
        </p:nvSpPr>
        <p:spPr>
          <a:xfrm>
            <a:off x="3150924" y="4405939"/>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3"/>
          <p:cNvSpPr txBox="1">
            <a:spLocks noGrp="1"/>
          </p:cNvSpPr>
          <p:nvPr>
            <p:ph type="title" idx="6"/>
          </p:nvPr>
        </p:nvSpPr>
        <p:spPr>
          <a:xfrm>
            <a:off x="7618536" y="4124045"/>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23"/>
          <p:cNvSpPr txBox="1">
            <a:spLocks noGrp="1"/>
          </p:cNvSpPr>
          <p:nvPr>
            <p:ph type="subTitle" idx="7"/>
          </p:nvPr>
        </p:nvSpPr>
        <p:spPr>
          <a:xfrm>
            <a:off x="7618536" y="4405939"/>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23"/>
          <p:cNvSpPr txBox="1">
            <a:spLocks noGrp="1"/>
          </p:cNvSpPr>
          <p:nvPr>
            <p:ph type="title" idx="8"/>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8" name="Google Shape;578;p23"/>
          <p:cNvSpPr/>
          <p:nvPr/>
        </p:nvSpPr>
        <p:spPr>
          <a:xfrm>
            <a:off x="-1388866" y="-1192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23"/>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23"/>
          <p:cNvSpPr/>
          <p:nvPr/>
        </p:nvSpPr>
        <p:spPr>
          <a:xfrm rot="-7735532">
            <a:off x="-181137" y="-199680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23"/>
          <p:cNvSpPr/>
          <p:nvPr/>
        </p:nvSpPr>
        <p:spPr>
          <a:xfrm rot="-1799865">
            <a:off x="11649246" y="-1931163"/>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2" name="Google Shape;582;p23"/>
          <p:cNvGrpSpPr/>
          <p:nvPr/>
        </p:nvGrpSpPr>
        <p:grpSpPr>
          <a:xfrm>
            <a:off x="10551673" y="-461367"/>
            <a:ext cx="2114491" cy="4891173"/>
            <a:chOff x="7685155" y="-346025"/>
            <a:chExt cx="1585868" cy="3668380"/>
          </a:xfrm>
        </p:grpSpPr>
        <p:grpSp>
          <p:nvGrpSpPr>
            <p:cNvPr id="583" name="Google Shape;583;p23"/>
            <p:cNvGrpSpPr/>
            <p:nvPr/>
          </p:nvGrpSpPr>
          <p:grpSpPr>
            <a:xfrm>
              <a:off x="8247666" y="1481575"/>
              <a:ext cx="544602" cy="1840780"/>
              <a:chOff x="6085625" y="4174037"/>
              <a:chExt cx="385450" cy="1302838"/>
            </a:xfrm>
          </p:grpSpPr>
          <p:sp>
            <p:nvSpPr>
              <p:cNvPr id="584" name="Google Shape;584;p23"/>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3"/>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23"/>
              <p:cNvSpPr/>
              <p:nvPr/>
            </p:nvSpPr>
            <p:spPr>
              <a:xfrm>
                <a:off x="6229008" y="4174037"/>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23"/>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3"/>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89" name="Google Shape;589;p23"/>
            <p:cNvSpPr/>
            <p:nvPr/>
          </p:nvSpPr>
          <p:spPr>
            <a:xfrm rot="-5400000">
              <a:off x="7684257" y="-145394"/>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3"/>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1" name="Google Shape;591;p23"/>
          <p:cNvGrpSpPr/>
          <p:nvPr/>
        </p:nvGrpSpPr>
        <p:grpSpPr>
          <a:xfrm>
            <a:off x="-595807" y="396677"/>
            <a:ext cx="2328489" cy="6106816"/>
            <a:chOff x="-246356" y="733658"/>
            <a:chExt cx="1746367" cy="4580112"/>
          </a:xfrm>
        </p:grpSpPr>
        <p:grpSp>
          <p:nvGrpSpPr>
            <p:cNvPr id="592" name="Google Shape;592;p23"/>
            <p:cNvGrpSpPr/>
            <p:nvPr/>
          </p:nvGrpSpPr>
          <p:grpSpPr>
            <a:xfrm rot="5400000">
              <a:off x="110211" y="963678"/>
              <a:ext cx="1619819" cy="1159779"/>
              <a:chOff x="4376125" y="3713175"/>
              <a:chExt cx="1146450" cy="820850"/>
            </a:xfrm>
          </p:grpSpPr>
          <p:sp>
            <p:nvSpPr>
              <p:cNvPr id="593" name="Google Shape;593;p23"/>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3"/>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3"/>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3"/>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23"/>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8" name="Google Shape;598;p23"/>
            <p:cNvGrpSpPr/>
            <p:nvPr/>
          </p:nvGrpSpPr>
          <p:grpSpPr>
            <a:xfrm>
              <a:off x="-246356" y="3559775"/>
              <a:ext cx="1030942" cy="1753996"/>
              <a:chOff x="-246356" y="3559775"/>
              <a:chExt cx="1030942" cy="1753996"/>
            </a:xfrm>
          </p:grpSpPr>
          <p:sp>
            <p:nvSpPr>
              <p:cNvPr id="599" name="Google Shape;599;p23"/>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23"/>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23"/>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52679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0F9E-C3AB-9164-0058-821F98D6DA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BC63DF-CCE8-7956-4830-3EC87E9B5DD3}"/>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4" name="Footer Placeholder 3">
            <a:extLst>
              <a:ext uri="{FF2B5EF4-FFF2-40B4-BE49-F238E27FC236}">
                <a16:creationId xmlns:a16="http://schemas.microsoft.com/office/drawing/2014/main" id="{DC60DAE8-DF24-3DEA-9669-83B644EBB3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C1EE8C-0E7B-E997-14AB-817581FEABA3}"/>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24473896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02"/>
        <p:cNvGrpSpPr/>
        <p:nvPr/>
      </p:nvGrpSpPr>
      <p:grpSpPr>
        <a:xfrm>
          <a:off x="0" y="0"/>
          <a:ext cx="0" cy="0"/>
          <a:chOff x="0" y="0"/>
          <a:chExt cx="0" cy="0"/>
        </a:xfrm>
      </p:grpSpPr>
      <p:sp>
        <p:nvSpPr>
          <p:cNvPr id="603" name="Google Shape;603;p24"/>
          <p:cNvSpPr txBox="1">
            <a:spLocks noGrp="1"/>
          </p:cNvSpPr>
          <p:nvPr>
            <p:ph type="title"/>
          </p:nvPr>
        </p:nvSpPr>
        <p:spPr>
          <a:xfrm>
            <a:off x="3012629" y="16303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4" name="Google Shape;604;p24"/>
          <p:cNvSpPr txBox="1">
            <a:spLocks noGrp="1"/>
          </p:cNvSpPr>
          <p:nvPr>
            <p:ph type="subTitle" idx="1"/>
          </p:nvPr>
        </p:nvSpPr>
        <p:spPr>
          <a:xfrm>
            <a:off x="3012629" y="19090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5" name="Google Shape;605;p24"/>
          <p:cNvSpPr txBox="1">
            <a:spLocks noGrp="1"/>
          </p:cNvSpPr>
          <p:nvPr>
            <p:ph type="title" idx="2"/>
          </p:nvPr>
        </p:nvSpPr>
        <p:spPr>
          <a:xfrm>
            <a:off x="7748196" y="16303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6" name="Google Shape;606;p24"/>
          <p:cNvSpPr txBox="1">
            <a:spLocks noGrp="1"/>
          </p:cNvSpPr>
          <p:nvPr>
            <p:ph type="subTitle" idx="3"/>
          </p:nvPr>
        </p:nvSpPr>
        <p:spPr>
          <a:xfrm>
            <a:off x="7748196" y="19090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24"/>
          <p:cNvSpPr txBox="1">
            <a:spLocks noGrp="1"/>
          </p:cNvSpPr>
          <p:nvPr>
            <p:ph type="title" idx="4"/>
          </p:nvPr>
        </p:nvSpPr>
        <p:spPr>
          <a:xfrm>
            <a:off x="3012629" y="31934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08" name="Google Shape;608;p24"/>
          <p:cNvSpPr txBox="1">
            <a:spLocks noGrp="1"/>
          </p:cNvSpPr>
          <p:nvPr>
            <p:ph type="subTitle" idx="5"/>
          </p:nvPr>
        </p:nvSpPr>
        <p:spPr>
          <a:xfrm>
            <a:off x="3012629" y="34721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9" name="Google Shape;609;p24"/>
          <p:cNvSpPr txBox="1">
            <a:spLocks noGrp="1"/>
          </p:cNvSpPr>
          <p:nvPr>
            <p:ph type="title" idx="6"/>
          </p:nvPr>
        </p:nvSpPr>
        <p:spPr>
          <a:xfrm>
            <a:off x="7748196" y="31934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0" name="Google Shape;610;p24"/>
          <p:cNvSpPr txBox="1">
            <a:spLocks noGrp="1"/>
          </p:cNvSpPr>
          <p:nvPr>
            <p:ph type="subTitle" idx="7"/>
          </p:nvPr>
        </p:nvSpPr>
        <p:spPr>
          <a:xfrm>
            <a:off x="7748196" y="34721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24"/>
          <p:cNvSpPr txBox="1">
            <a:spLocks noGrp="1"/>
          </p:cNvSpPr>
          <p:nvPr>
            <p:ph type="title" idx="8"/>
          </p:nvPr>
        </p:nvSpPr>
        <p:spPr>
          <a:xfrm>
            <a:off x="7748196" y="47662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2" name="Google Shape;612;p24"/>
          <p:cNvSpPr txBox="1">
            <a:spLocks noGrp="1"/>
          </p:cNvSpPr>
          <p:nvPr>
            <p:ph type="subTitle" idx="9"/>
          </p:nvPr>
        </p:nvSpPr>
        <p:spPr>
          <a:xfrm>
            <a:off x="7748196" y="50449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24"/>
          <p:cNvSpPr txBox="1">
            <a:spLocks noGrp="1"/>
          </p:cNvSpPr>
          <p:nvPr>
            <p:ph type="title" idx="13"/>
          </p:nvPr>
        </p:nvSpPr>
        <p:spPr>
          <a:xfrm>
            <a:off x="3012629" y="47662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14" name="Google Shape;614;p24"/>
          <p:cNvSpPr txBox="1">
            <a:spLocks noGrp="1"/>
          </p:cNvSpPr>
          <p:nvPr>
            <p:ph type="subTitle" idx="14"/>
          </p:nvPr>
        </p:nvSpPr>
        <p:spPr>
          <a:xfrm>
            <a:off x="3012629" y="50449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5" name="Google Shape;615;p24"/>
          <p:cNvSpPr txBox="1">
            <a:spLocks noGrp="1"/>
          </p:cNvSpPr>
          <p:nvPr>
            <p:ph type="title" idx="15"/>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6" name="Google Shape;616;p24"/>
          <p:cNvSpPr/>
          <p:nvPr/>
        </p:nvSpPr>
        <p:spPr>
          <a:xfrm rot="-7516980">
            <a:off x="9668551" y="110259"/>
            <a:ext cx="5432229" cy="3527833"/>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7" name="Google Shape;617;p24"/>
          <p:cNvSpPr/>
          <p:nvPr/>
        </p:nvSpPr>
        <p:spPr>
          <a:xfrm flipH="1">
            <a:off x="-1628645" y="33205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8" name="Google Shape;618;p24"/>
          <p:cNvSpPr/>
          <p:nvPr/>
        </p:nvSpPr>
        <p:spPr>
          <a:xfrm rot="-1799865">
            <a:off x="12052110" y="-24087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9" name="Google Shape;619;p24"/>
          <p:cNvSpPr/>
          <p:nvPr/>
        </p:nvSpPr>
        <p:spPr>
          <a:xfrm rot="7735532" flipH="1">
            <a:off x="541541" y="3190926"/>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20" name="Google Shape;620;p24"/>
          <p:cNvGrpSpPr/>
          <p:nvPr/>
        </p:nvGrpSpPr>
        <p:grpSpPr>
          <a:xfrm rot="10800000" flipH="1">
            <a:off x="211495" y="-661622"/>
            <a:ext cx="1778731" cy="5003449"/>
            <a:chOff x="996821" y="733658"/>
            <a:chExt cx="1334048" cy="3752587"/>
          </a:xfrm>
        </p:grpSpPr>
        <p:grpSp>
          <p:nvGrpSpPr>
            <p:cNvPr id="621" name="Google Shape;621;p24"/>
            <p:cNvGrpSpPr/>
            <p:nvPr/>
          </p:nvGrpSpPr>
          <p:grpSpPr>
            <a:xfrm rot="5400000">
              <a:off x="453111" y="1306578"/>
              <a:ext cx="1619819" cy="473979"/>
              <a:chOff x="4376125" y="3713175"/>
              <a:chExt cx="1146450" cy="335465"/>
            </a:xfrm>
          </p:grpSpPr>
          <p:sp>
            <p:nvSpPr>
              <p:cNvPr id="622" name="Google Shape;622;p24"/>
              <p:cNvSpPr/>
              <p:nvPr/>
            </p:nvSpPr>
            <p:spPr>
              <a:xfrm>
                <a:off x="5478725" y="3985392"/>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4"/>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4"/>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24"/>
              <p:cNvSpPr/>
              <p:nvPr/>
            </p:nvSpPr>
            <p:spPr>
              <a:xfrm>
                <a:off x="4879825"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24"/>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7" name="Google Shape;627;p24"/>
            <p:cNvGrpSpPr/>
            <p:nvPr/>
          </p:nvGrpSpPr>
          <p:grpSpPr>
            <a:xfrm>
              <a:off x="996821" y="2745950"/>
              <a:ext cx="1334048" cy="1740296"/>
              <a:chOff x="996821" y="2745950"/>
              <a:chExt cx="1334048" cy="1740296"/>
            </a:xfrm>
          </p:grpSpPr>
          <p:sp>
            <p:nvSpPr>
              <p:cNvPr id="628" name="Google Shape;628;p24"/>
              <p:cNvSpPr/>
              <p:nvPr/>
            </p:nvSpPr>
            <p:spPr>
              <a:xfrm rot="5400000">
                <a:off x="995923" y="27468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4"/>
              <p:cNvSpPr/>
              <p:nvPr/>
            </p:nvSpPr>
            <p:spPr>
              <a:xfrm rot="5400000">
                <a:off x="1124900" y="342452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4"/>
              <p:cNvSpPr/>
              <p:nvPr/>
            </p:nvSpPr>
            <p:spPr>
              <a:xfrm rot="5400000">
                <a:off x="1549258" y="370463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31" name="Google Shape;631;p24"/>
          <p:cNvGrpSpPr/>
          <p:nvPr/>
        </p:nvGrpSpPr>
        <p:grpSpPr>
          <a:xfrm>
            <a:off x="10389181" y="2761001"/>
            <a:ext cx="2516484" cy="3965601"/>
            <a:chOff x="7307460" y="-803225"/>
            <a:chExt cx="1887363" cy="2974201"/>
          </a:xfrm>
        </p:grpSpPr>
        <p:grpSp>
          <p:nvGrpSpPr>
            <p:cNvPr id="632" name="Google Shape;632;p24"/>
            <p:cNvGrpSpPr/>
            <p:nvPr/>
          </p:nvGrpSpPr>
          <p:grpSpPr>
            <a:xfrm>
              <a:off x="7307460" y="1633975"/>
              <a:ext cx="1248897" cy="537002"/>
              <a:chOff x="5420181" y="4281900"/>
              <a:chExt cx="883924" cy="380070"/>
            </a:xfrm>
          </p:grpSpPr>
          <p:sp>
            <p:nvSpPr>
              <p:cNvPr id="633" name="Google Shape;633;p24"/>
              <p:cNvSpPr/>
              <p:nvPr/>
            </p:nvSpPr>
            <p:spPr>
              <a:xfrm>
                <a:off x="5564794" y="4585180"/>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24"/>
              <p:cNvSpPr/>
              <p:nvPr/>
            </p:nvSpPr>
            <p:spPr>
              <a:xfrm>
                <a:off x="5420181" y="4516687"/>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4"/>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24"/>
              <p:cNvSpPr/>
              <p:nvPr/>
            </p:nvSpPr>
            <p:spPr>
              <a:xfrm>
                <a:off x="6216905" y="4457407"/>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4"/>
              <p:cNvSpPr/>
              <p:nvPr/>
            </p:nvSpPr>
            <p:spPr>
              <a:xfrm>
                <a:off x="5977762" y="457477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8" name="Google Shape;638;p24"/>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4"/>
            <p:cNvSpPr/>
            <p:nvPr/>
          </p:nvSpPr>
          <p:spPr>
            <a:xfrm rot="-5400000">
              <a:off x="8413213" y="-8010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814515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40"/>
        <p:cNvGrpSpPr/>
        <p:nvPr/>
      </p:nvGrpSpPr>
      <p:grpSpPr>
        <a:xfrm>
          <a:off x="0" y="0"/>
          <a:ext cx="0" cy="0"/>
          <a:chOff x="0" y="0"/>
          <a:chExt cx="0" cy="0"/>
        </a:xfrm>
      </p:grpSpPr>
      <p:sp>
        <p:nvSpPr>
          <p:cNvPr id="641" name="Google Shape;641;p25"/>
          <p:cNvSpPr txBox="1">
            <a:spLocks noGrp="1"/>
          </p:cNvSpPr>
          <p:nvPr>
            <p:ph type="title" hasCustomPrompt="1"/>
          </p:nvPr>
        </p:nvSpPr>
        <p:spPr>
          <a:xfrm>
            <a:off x="3296800" y="830168"/>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2" name="Google Shape;642;p25"/>
          <p:cNvSpPr txBox="1">
            <a:spLocks noGrp="1"/>
          </p:cNvSpPr>
          <p:nvPr>
            <p:ph type="subTitle" idx="1"/>
          </p:nvPr>
        </p:nvSpPr>
        <p:spPr>
          <a:xfrm>
            <a:off x="3296800" y="1889807"/>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3" name="Google Shape;643;p25"/>
          <p:cNvSpPr txBox="1">
            <a:spLocks noGrp="1"/>
          </p:cNvSpPr>
          <p:nvPr>
            <p:ph type="title" idx="2" hasCustomPrompt="1"/>
          </p:nvPr>
        </p:nvSpPr>
        <p:spPr>
          <a:xfrm>
            <a:off x="3296800" y="2657932"/>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4" name="Google Shape;644;p25"/>
          <p:cNvSpPr txBox="1">
            <a:spLocks noGrp="1"/>
          </p:cNvSpPr>
          <p:nvPr>
            <p:ph type="subTitle" idx="3"/>
          </p:nvPr>
        </p:nvSpPr>
        <p:spPr>
          <a:xfrm>
            <a:off x="3296800" y="3718833"/>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5" name="Google Shape;645;p25"/>
          <p:cNvSpPr txBox="1">
            <a:spLocks noGrp="1"/>
          </p:cNvSpPr>
          <p:nvPr>
            <p:ph type="title" idx="4" hasCustomPrompt="1"/>
          </p:nvPr>
        </p:nvSpPr>
        <p:spPr>
          <a:xfrm>
            <a:off x="3296800" y="4479331"/>
            <a:ext cx="55984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6" name="Google Shape;646;p25"/>
          <p:cNvSpPr txBox="1">
            <a:spLocks noGrp="1"/>
          </p:cNvSpPr>
          <p:nvPr>
            <p:ph type="subTitle" idx="5"/>
          </p:nvPr>
        </p:nvSpPr>
        <p:spPr>
          <a:xfrm>
            <a:off x="3296800" y="5540232"/>
            <a:ext cx="5598400" cy="487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solidFill>
                  <a:schemeClr val="lt2"/>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47" name="Google Shape;647;p25"/>
          <p:cNvSpPr/>
          <p:nvPr/>
        </p:nvSpPr>
        <p:spPr>
          <a:xfrm flipH="1">
            <a:off x="-1097792" y="2504853"/>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8" name="Google Shape;648;p25"/>
          <p:cNvSpPr/>
          <p:nvPr/>
        </p:nvSpPr>
        <p:spPr>
          <a:xfrm rot="10800000" flipH="1">
            <a:off x="9337575" y="-515547"/>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9" name="Google Shape;649;p25"/>
          <p:cNvSpPr/>
          <p:nvPr/>
        </p:nvSpPr>
        <p:spPr>
          <a:xfrm rot="-1799865">
            <a:off x="12052110"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0" name="Google Shape;650;p25"/>
          <p:cNvSpPr/>
          <p:nvPr/>
        </p:nvSpPr>
        <p:spPr>
          <a:xfrm rot="7735532" flipH="1">
            <a:off x="1244942"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51" name="Google Shape;651;p25"/>
          <p:cNvGrpSpPr/>
          <p:nvPr/>
        </p:nvGrpSpPr>
        <p:grpSpPr>
          <a:xfrm rot="10800000" flipH="1">
            <a:off x="-531674" y="-444189"/>
            <a:ext cx="2328489" cy="6106816"/>
            <a:chOff x="-246356" y="733658"/>
            <a:chExt cx="1746367" cy="4580112"/>
          </a:xfrm>
        </p:grpSpPr>
        <p:grpSp>
          <p:nvGrpSpPr>
            <p:cNvPr id="652" name="Google Shape;652;p25"/>
            <p:cNvGrpSpPr/>
            <p:nvPr/>
          </p:nvGrpSpPr>
          <p:grpSpPr>
            <a:xfrm rot="5400000">
              <a:off x="110211" y="963678"/>
              <a:ext cx="1619819" cy="1159779"/>
              <a:chOff x="4376125" y="3713175"/>
              <a:chExt cx="1146450" cy="820850"/>
            </a:xfrm>
          </p:grpSpPr>
          <p:sp>
            <p:nvSpPr>
              <p:cNvPr id="653" name="Google Shape;653;p25"/>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5"/>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25"/>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5"/>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5"/>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25"/>
            <p:cNvGrpSpPr/>
            <p:nvPr/>
          </p:nvGrpSpPr>
          <p:grpSpPr>
            <a:xfrm>
              <a:off x="-246356" y="3559775"/>
              <a:ext cx="1030942" cy="1753996"/>
              <a:chOff x="-246356" y="3559775"/>
              <a:chExt cx="1030942" cy="1753996"/>
            </a:xfrm>
          </p:grpSpPr>
          <p:sp>
            <p:nvSpPr>
              <p:cNvPr id="659" name="Google Shape;659;p25"/>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5"/>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25"/>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62" name="Google Shape;662;p25"/>
          <p:cNvGrpSpPr/>
          <p:nvPr/>
        </p:nvGrpSpPr>
        <p:grpSpPr>
          <a:xfrm rot="10800000" flipH="1">
            <a:off x="11058307" y="2326600"/>
            <a:ext cx="1708091" cy="4891173"/>
            <a:chOff x="7989955" y="-346025"/>
            <a:chExt cx="1281068" cy="3668380"/>
          </a:xfrm>
        </p:grpSpPr>
        <p:grpSp>
          <p:nvGrpSpPr>
            <p:cNvPr id="663" name="Google Shape;663;p25"/>
            <p:cNvGrpSpPr/>
            <p:nvPr/>
          </p:nvGrpSpPr>
          <p:grpSpPr>
            <a:xfrm>
              <a:off x="8069252" y="1633975"/>
              <a:ext cx="723016" cy="1688380"/>
              <a:chOff x="5959350" y="4281900"/>
              <a:chExt cx="511725" cy="1194975"/>
            </a:xfrm>
          </p:grpSpPr>
          <p:sp>
            <p:nvSpPr>
              <p:cNvPr id="664" name="Google Shape;664;p25"/>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5"/>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5"/>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25"/>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5"/>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9" name="Google Shape;669;p25"/>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5"/>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20935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71"/>
        <p:cNvGrpSpPr/>
        <p:nvPr/>
      </p:nvGrpSpPr>
      <p:grpSpPr>
        <a:xfrm>
          <a:off x="0" y="0"/>
          <a:ext cx="0" cy="0"/>
          <a:chOff x="0" y="0"/>
          <a:chExt cx="0" cy="0"/>
        </a:xfrm>
      </p:grpSpPr>
      <p:sp>
        <p:nvSpPr>
          <p:cNvPr id="672" name="Google Shape;672;p26"/>
          <p:cNvSpPr txBox="1">
            <a:spLocks noGrp="1"/>
          </p:cNvSpPr>
          <p:nvPr>
            <p:ph type="title"/>
          </p:nvPr>
        </p:nvSpPr>
        <p:spPr>
          <a:xfrm>
            <a:off x="2201413" y="3685767"/>
            <a:ext cx="34864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3" name="Google Shape;673;p26"/>
          <p:cNvSpPr txBox="1">
            <a:spLocks noGrp="1"/>
          </p:cNvSpPr>
          <p:nvPr>
            <p:ph type="title" idx="2"/>
          </p:nvPr>
        </p:nvSpPr>
        <p:spPr>
          <a:xfrm>
            <a:off x="6504187" y="3685767"/>
            <a:ext cx="34864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4" name="Google Shape;674;p26"/>
          <p:cNvSpPr txBox="1">
            <a:spLocks noGrp="1"/>
          </p:cNvSpPr>
          <p:nvPr>
            <p:ph type="title" idx="3" hasCustomPrompt="1"/>
          </p:nvPr>
        </p:nvSpPr>
        <p:spPr>
          <a:xfrm>
            <a:off x="3438613" y="2334559"/>
            <a:ext cx="1012000" cy="48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200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75" name="Google Shape;675;p26"/>
          <p:cNvSpPr txBox="1">
            <a:spLocks noGrp="1"/>
          </p:cNvSpPr>
          <p:nvPr>
            <p:ph type="subTitle" idx="1"/>
          </p:nvPr>
        </p:nvSpPr>
        <p:spPr>
          <a:xfrm>
            <a:off x="2203013" y="3971504"/>
            <a:ext cx="3483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76" name="Google Shape;676;p26"/>
          <p:cNvSpPr txBox="1">
            <a:spLocks noGrp="1"/>
          </p:cNvSpPr>
          <p:nvPr>
            <p:ph type="title" idx="4" hasCustomPrompt="1"/>
          </p:nvPr>
        </p:nvSpPr>
        <p:spPr>
          <a:xfrm>
            <a:off x="7741387" y="2334559"/>
            <a:ext cx="1012000" cy="48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200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77" name="Google Shape;677;p26"/>
          <p:cNvSpPr txBox="1">
            <a:spLocks noGrp="1"/>
          </p:cNvSpPr>
          <p:nvPr>
            <p:ph type="subTitle" idx="5"/>
          </p:nvPr>
        </p:nvSpPr>
        <p:spPr>
          <a:xfrm>
            <a:off x="6505787" y="3971504"/>
            <a:ext cx="3483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78" name="Google Shape;678;p26"/>
          <p:cNvSpPr txBox="1">
            <a:spLocks noGrp="1"/>
          </p:cNvSpPr>
          <p:nvPr>
            <p:ph type="title" idx="6"/>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79" name="Google Shape;679;p26"/>
          <p:cNvSpPr/>
          <p:nvPr/>
        </p:nvSpPr>
        <p:spPr>
          <a:xfrm rot="-2383595">
            <a:off x="7834289" y="4948641"/>
            <a:ext cx="5432431" cy="3527964"/>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0" name="Google Shape;680;p26"/>
          <p:cNvSpPr/>
          <p:nvPr/>
        </p:nvSpPr>
        <p:spPr>
          <a:xfrm rot="2383595" flipH="1">
            <a:off x="-2124345" y="4948641"/>
            <a:ext cx="5432431" cy="3527964"/>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1" name="Google Shape;681;p26"/>
          <p:cNvSpPr/>
          <p:nvPr/>
        </p:nvSpPr>
        <p:spPr>
          <a:xfrm rot="10800000">
            <a:off x="10474525"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2" name="Google Shape;682;p26"/>
          <p:cNvSpPr/>
          <p:nvPr/>
        </p:nvSpPr>
        <p:spPr>
          <a:xfrm rot="10800000" flipH="1">
            <a:off x="-946042" y="-712125"/>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3" name="Google Shape;683;p26"/>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4" name="Google Shape;684;p26"/>
          <p:cNvSpPr/>
          <p:nvPr/>
        </p:nvSpPr>
        <p:spPr>
          <a:xfrm rot="7735532" flipH="1">
            <a:off x="168796" y="26736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5" name="Google Shape;685;p26"/>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6" name="Google Shape;686;p26"/>
          <p:cNvSpPr/>
          <p:nvPr/>
        </p:nvSpPr>
        <p:spPr>
          <a:xfrm rot="7735532" flipH="1">
            <a:off x="11036796" y="-3398774"/>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87" name="Google Shape;687;p26"/>
          <p:cNvGrpSpPr/>
          <p:nvPr/>
        </p:nvGrpSpPr>
        <p:grpSpPr>
          <a:xfrm>
            <a:off x="9433966" y="-613066"/>
            <a:ext cx="2367613" cy="5042873"/>
            <a:chOff x="7075474" y="-459800"/>
            <a:chExt cx="1775710" cy="3782155"/>
          </a:xfrm>
        </p:grpSpPr>
        <p:grpSp>
          <p:nvGrpSpPr>
            <p:cNvPr id="688" name="Google Shape;688;p26"/>
            <p:cNvGrpSpPr/>
            <p:nvPr/>
          </p:nvGrpSpPr>
          <p:grpSpPr>
            <a:xfrm>
              <a:off x="8602652" y="1405375"/>
              <a:ext cx="189616" cy="1916980"/>
              <a:chOff x="6336871" y="4120105"/>
              <a:chExt cx="134204" cy="1356770"/>
            </a:xfrm>
          </p:grpSpPr>
          <p:sp>
            <p:nvSpPr>
              <p:cNvPr id="689" name="Google Shape;689;p26"/>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26"/>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26"/>
              <p:cNvSpPr/>
              <p:nvPr/>
            </p:nvSpPr>
            <p:spPr>
              <a:xfrm>
                <a:off x="6336871" y="4120105"/>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6"/>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26"/>
              <p:cNvSpPr/>
              <p:nvPr/>
            </p:nvSpPr>
            <p:spPr>
              <a:xfrm>
                <a:off x="6355283"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4" name="Google Shape;694;p26"/>
            <p:cNvSpPr/>
            <p:nvPr/>
          </p:nvSpPr>
          <p:spPr>
            <a:xfrm rot="-5400000">
              <a:off x="85224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6"/>
            <p:cNvSpPr/>
            <p:nvPr/>
          </p:nvSpPr>
          <p:spPr>
            <a:xfrm rot="-5400000">
              <a:off x="7073313" y="-457639"/>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6"/>
          <p:cNvGrpSpPr/>
          <p:nvPr/>
        </p:nvGrpSpPr>
        <p:grpSpPr>
          <a:xfrm>
            <a:off x="110177" y="1283012"/>
            <a:ext cx="5128947" cy="6102049"/>
            <a:chOff x="844633" y="733658"/>
            <a:chExt cx="3846710" cy="4576537"/>
          </a:xfrm>
        </p:grpSpPr>
        <p:grpSp>
          <p:nvGrpSpPr>
            <p:cNvPr id="697" name="Google Shape;697;p26"/>
            <p:cNvGrpSpPr/>
            <p:nvPr/>
          </p:nvGrpSpPr>
          <p:grpSpPr>
            <a:xfrm rot="5400000">
              <a:off x="429051" y="1282518"/>
              <a:ext cx="1619819" cy="522100"/>
              <a:chOff x="4376125" y="3713175"/>
              <a:chExt cx="1146450" cy="369523"/>
            </a:xfrm>
          </p:grpSpPr>
          <p:sp>
            <p:nvSpPr>
              <p:cNvPr id="698" name="Google Shape;698;p26"/>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26"/>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26"/>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6"/>
              <p:cNvSpPr/>
              <p:nvPr/>
            </p:nvSpPr>
            <p:spPr>
              <a:xfrm>
                <a:off x="4987688"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26"/>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3" name="Google Shape;703;p26"/>
            <p:cNvGrpSpPr/>
            <p:nvPr/>
          </p:nvGrpSpPr>
          <p:grpSpPr>
            <a:xfrm>
              <a:off x="844633" y="2924050"/>
              <a:ext cx="3846710" cy="2386146"/>
              <a:chOff x="844633" y="2924050"/>
              <a:chExt cx="3846710" cy="2386146"/>
            </a:xfrm>
          </p:grpSpPr>
          <p:sp>
            <p:nvSpPr>
              <p:cNvPr id="704" name="Google Shape;704;p26"/>
              <p:cNvSpPr/>
              <p:nvPr/>
            </p:nvSpPr>
            <p:spPr>
              <a:xfrm rot="5400000">
                <a:off x="843735" y="29249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6"/>
              <p:cNvSpPr/>
              <p:nvPr/>
            </p:nvSpPr>
            <p:spPr>
              <a:xfrm rot="5400000">
                <a:off x="1124900" y="3464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26"/>
              <p:cNvSpPr/>
              <p:nvPr/>
            </p:nvSpPr>
            <p:spPr>
              <a:xfrm rot="5400000">
                <a:off x="3909733" y="45285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440477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07"/>
        <p:cNvGrpSpPr/>
        <p:nvPr/>
      </p:nvGrpSpPr>
      <p:grpSpPr>
        <a:xfrm>
          <a:off x="0" y="0"/>
          <a:ext cx="0" cy="0"/>
          <a:chOff x="0" y="0"/>
          <a:chExt cx="0" cy="0"/>
        </a:xfrm>
      </p:grpSpPr>
      <p:sp>
        <p:nvSpPr>
          <p:cNvPr id="708" name="Google Shape;708;p27"/>
          <p:cNvSpPr txBox="1">
            <a:spLocks noGrp="1"/>
          </p:cNvSpPr>
          <p:nvPr>
            <p:ph type="title"/>
          </p:nvPr>
        </p:nvSpPr>
        <p:spPr>
          <a:xfrm>
            <a:off x="2467800" y="768065"/>
            <a:ext cx="7256400" cy="146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9" name="Google Shape;709;p27"/>
          <p:cNvSpPr txBox="1">
            <a:spLocks noGrp="1"/>
          </p:cNvSpPr>
          <p:nvPr>
            <p:ph type="subTitle" idx="1"/>
          </p:nvPr>
        </p:nvSpPr>
        <p:spPr>
          <a:xfrm>
            <a:off x="2465400" y="2232797"/>
            <a:ext cx="72612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0" name="Google Shape;710;p27"/>
          <p:cNvSpPr txBox="1"/>
          <p:nvPr/>
        </p:nvSpPr>
        <p:spPr>
          <a:xfrm>
            <a:off x="2798000" y="4864676"/>
            <a:ext cx="6596000" cy="73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CREDITS: This presentation template was created by </a:t>
            </a:r>
            <a:r>
              <a:rPr lang="en" sz="1600" b="1">
                <a:solidFill>
                  <a:schemeClr val="dk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2"/>
                </a:solidFill>
                <a:latin typeface="Lato"/>
                <a:ea typeface="Lato"/>
                <a:cs typeface="Lato"/>
                <a:sym typeface="Lato"/>
              </a:rPr>
              <a:t>, including icons by </a:t>
            </a:r>
            <a:r>
              <a:rPr lang="en" sz="16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2"/>
                </a:solidFill>
                <a:latin typeface="Lato"/>
                <a:ea typeface="Lato"/>
                <a:cs typeface="Lato"/>
                <a:sym typeface="Lato"/>
              </a:rPr>
              <a:t>, infographics &amp; images by </a:t>
            </a:r>
            <a:r>
              <a:rPr lang="en" sz="1600" b="1">
                <a:solidFill>
                  <a:schemeClr val="dk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600" b="1">
              <a:solidFill>
                <a:schemeClr val="dk2"/>
              </a:solidFill>
              <a:latin typeface="Lato"/>
              <a:ea typeface="Lato"/>
              <a:cs typeface="Lato"/>
              <a:sym typeface="Lato"/>
            </a:endParaRPr>
          </a:p>
        </p:txBody>
      </p:sp>
      <p:sp>
        <p:nvSpPr>
          <p:cNvPr id="711" name="Google Shape;711;p27"/>
          <p:cNvSpPr/>
          <p:nvPr/>
        </p:nvSpPr>
        <p:spPr>
          <a:xfrm rot="3359620">
            <a:off x="-2744155" y="2560661"/>
            <a:ext cx="5432179" cy="3527800"/>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2" name="Google Shape;712;p27"/>
          <p:cNvSpPr/>
          <p:nvPr/>
        </p:nvSpPr>
        <p:spPr>
          <a:xfrm rot="10800000" flipH="1">
            <a:off x="9694755" y="-927834"/>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3" name="Google Shape;713;p27"/>
          <p:cNvSpPr/>
          <p:nvPr/>
        </p:nvSpPr>
        <p:spPr>
          <a:xfrm rot="9000135">
            <a:off x="1060813" y="43215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4" name="Google Shape;714;p27"/>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5" name="Google Shape;715;p27"/>
          <p:cNvGrpSpPr/>
          <p:nvPr/>
        </p:nvGrpSpPr>
        <p:grpSpPr>
          <a:xfrm rot="10800000" flipH="1">
            <a:off x="-94041" y="-640656"/>
            <a:ext cx="2328489" cy="6106816"/>
            <a:chOff x="-246356" y="733658"/>
            <a:chExt cx="1746367" cy="4580112"/>
          </a:xfrm>
        </p:grpSpPr>
        <p:grpSp>
          <p:nvGrpSpPr>
            <p:cNvPr id="716" name="Google Shape;716;p27"/>
            <p:cNvGrpSpPr/>
            <p:nvPr/>
          </p:nvGrpSpPr>
          <p:grpSpPr>
            <a:xfrm rot="5400000">
              <a:off x="110211" y="963678"/>
              <a:ext cx="1619819" cy="1159779"/>
              <a:chOff x="4376125" y="3713175"/>
              <a:chExt cx="1146450" cy="820850"/>
            </a:xfrm>
          </p:grpSpPr>
          <p:sp>
            <p:nvSpPr>
              <p:cNvPr id="717" name="Google Shape;717;p27"/>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27"/>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27"/>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7"/>
              <p:cNvSpPr/>
              <p:nvPr/>
            </p:nvSpPr>
            <p:spPr>
              <a:xfrm>
                <a:off x="4879825" y="4446825"/>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27"/>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2" name="Google Shape;722;p27"/>
            <p:cNvGrpSpPr/>
            <p:nvPr/>
          </p:nvGrpSpPr>
          <p:grpSpPr>
            <a:xfrm>
              <a:off x="-246356" y="3559775"/>
              <a:ext cx="1030942" cy="1753996"/>
              <a:chOff x="-246356" y="3559775"/>
              <a:chExt cx="1030942" cy="1753996"/>
            </a:xfrm>
          </p:grpSpPr>
          <p:sp>
            <p:nvSpPr>
              <p:cNvPr id="723" name="Google Shape;723;p27"/>
              <p:cNvSpPr/>
              <p:nvPr/>
            </p:nvSpPr>
            <p:spPr>
              <a:xfrm rot="5400000">
                <a:off x="204373" y="35606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7"/>
              <p:cNvSpPr/>
              <p:nvPr/>
            </p:nvSpPr>
            <p:spPr>
              <a:xfrm rot="5400000">
                <a:off x="584837" y="41582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27"/>
              <p:cNvSpPr/>
              <p:nvPr/>
            </p:nvSpPr>
            <p:spPr>
              <a:xfrm rot="5400000">
                <a:off x="-248517" y="453216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26" name="Google Shape;726;p27"/>
          <p:cNvGrpSpPr/>
          <p:nvPr/>
        </p:nvGrpSpPr>
        <p:grpSpPr>
          <a:xfrm>
            <a:off x="10802307" y="1198751"/>
            <a:ext cx="1708091" cy="4891173"/>
            <a:chOff x="7989955" y="-346025"/>
            <a:chExt cx="1281068" cy="3668380"/>
          </a:xfrm>
        </p:grpSpPr>
        <p:grpSp>
          <p:nvGrpSpPr>
            <p:cNvPr id="727" name="Google Shape;727;p27"/>
            <p:cNvGrpSpPr/>
            <p:nvPr/>
          </p:nvGrpSpPr>
          <p:grpSpPr>
            <a:xfrm>
              <a:off x="8069252" y="1633975"/>
              <a:ext cx="723016" cy="1688380"/>
              <a:chOff x="5959350" y="4281900"/>
              <a:chExt cx="511725" cy="1194975"/>
            </a:xfrm>
          </p:grpSpPr>
          <p:sp>
            <p:nvSpPr>
              <p:cNvPr id="728" name="Google Shape;728;p27"/>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7"/>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7"/>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27"/>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7"/>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3" name="Google Shape;733;p27"/>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27"/>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323696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35"/>
        <p:cNvGrpSpPr/>
        <p:nvPr/>
      </p:nvGrpSpPr>
      <p:grpSpPr>
        <a:xfrm>
          <a:off x="0" y="0"/>
          <a:ext cx="0" cy="0"/>
          <a:chOff x="0" y="0"/>
          <a:chExt cx="0" cy="0"/>
        </a:xfrm>
      </p:grpSpPr>
      <p:sp>
        <p:nvSpPr>
          <p:cNvPr id="736" name="Google Shape;736;p28"/>
          <p:cNvSpPr/>
          <p:nvPr/>
        </p:nvSpPr>
        <p:spPr>
          <a:xfrm>
            <a:off x="9456355" y="2960100"/>
            <a:ext cx="3764607" cy="5045683"/>
          </a:xfrm>
          <a:custGeom>
            <a:avLst/>
            <a:gdLst/>
            <a:ahLst/>
            <a:cxnLst/>
            <a:rect l="l" t="t" r="r" b="b"/>
            <a:pathLst>
              <a:path w="34285" h="45952" extrusionOk="0">
                <a:moveTo>
                  <a:pt x="25746" y="0"/>
                </a:moveTo>
                <a:lnTo>
                  <a:pt x="25388" y="19"/>
                </a:lnTo>
                <a:lnTo>
                  <a:pt x="25011" y="38"/>
                </a:lnTo>
                <a:lnTo>
                  <a:pt x="24634" y="95"/>
                </a:lnTo>
                <a:lnTo>
                  <a:pt x="24257" y="170"/>
                </a:lnTo>
                <a:lnTo>
                  <a:pt x="23899" y="264"/>
                </a:lnTo>
                <a:lnTo>
                  <a:pt x="23541" y="396"/>
                </a:lnTo>
                <a:lnTo>
                  <a:pt x="23183" y="528"/>
                </a:lnTo>
                <a:lnTo>
                  <a:pt x="22844" y="698"/>
                </a:lnTo>
                <a:lnTo>
                  <a:pt x="22523" y="867"/>
                </a:lnTo>
                <a:lnTo>
                  <a:pt x="22203" y="1056"/>
                </a:lnTo>
                <a:lnTo>
                  <a:pt x="21901" y="1263"/>
                </a:lnTo>
                <a:lnTo>
                  <a:pt x="21619" y="1489"/>
                </a:lnTo>
                <a:lnTo>
                  <a:pt x="21355" y="1734"/>
                </a:lnTo>
                <a:lnTo>
                  <a:pt x="21072" y="2017"/>
                </a:lnTo>
                <a:lnTo>
                  <a:pt x="20808" y="2319"/>
                </a:lnTo>
                <a:lnTo>
                  <a:pt x="20563" y="2620"/>
                </a:lnTo>
                <a:lnTo>
                  <a:pt x="20337" y="2959"/>
                </a:lnTo>
                <a:lnTo>
                  <a:pt x="20111" y="3299"/>
                </a:lnTo>
                <a:lnTo>
                  <a:pt x="19922" y="3638"/>
                </a:lnTo>
                <a:lnTo>
                  <a:pt x="19734" y="3996"/>
                </a:lnTo>
                <a:lnTo>
                  <a:pt x="19564" y="4373"/>
                </a:lnTo>
                <a:lnTo>
                  <a:pt x="19414" y="4731"/>
                </a:lnTo>
                <a:lnTo>
                  <a:pt x="19282" y="5127"/>
                </a:lnTo>
                <a:lnTo>
                  <a:pt x="19150" y="5504"/>
                </a:lnTo>
                <a:lnTo>
                  <a:pt x="19037" y="5900"/>
                </a:lnTo>
                <a:lnTo>
                  <a:pt x="18942" y="6296"/>
                </a:lnTo>
                <a:lnTo>
                  <a:pt x="18848" y="6691"/>
                </a:lnTo>
                <a:lnTo>
                  <a:pt x="18697" y="7483"/>
                </a:lnTo>
                <a:lnTo>
                  <a:pt x="18584" y="8275"/>
                </a:lnTo>
                <a:lnTo>
                  <a:pt x="18509" y="9085"/>
                </a:lnTo>
                <a:lnTo>
                  <a:pt x="18433" y="9877"/>
                </a:lnTo>
                <a:lnTo>
                  <a:pt x="18396" y="10687"/>
                </a:lnTo>
                <a:lnTo>
                  <a:pt x="18302" y="12308"/>
                </a:lnTo>
                <a:lnTo>
                  <a:pt x="18245" y="13100"/>
                </a:lnTo>
                <a:lnTo>
                  <a:pt x="18170" y="13910"/>
                </a:lnTo>
                <a:lnTo>
                  <a:pt x="18057" y="14720"/>
                </a:lnTo>
                <a:lnTo>
                  <a:pt x="17925" y="15512"/>
                </a:lnTo>
                <a:lnTo>
                  <a:pt x="17755" y="16304"/>
                </a:lnTo>
                <a:lnTo>
                  <a:pt x="17642" y="16700"/>
                </a:lnTo>
                <a:lnTo>
                  <a:pt x="17529" y="17076"/>
                </a:lnTo>
                <a:lnTo>
                  <a:pt x="17397" y="17472"/>
                </a:lnTo>
                <a:lnTo>
                  <a:pt x="17265" y="17849"/>
                </a:lnTo>
                <a:lnTo>
                  <a:pt x="17095" y="18207"/>
                </a:lnTo>
                <a:lnTo>
                  <a:pt x="16926" y="18565"/>
                </a:lnTo>
                <a:lnTo>
                  <a:pt x="16756" y="18924"/>
                </a:lnTo>
                <a:lnTo>
                  <a:pt x="16549" y="19282"/>
                </a:lnTo>
                <a:lnTo>
                  <a:pt x="16323" y="19602"/>
                </a:lnTo>
                <a:lnTo>
                  <a:pt x="16096" y="19941"/>
                </a:lnTo>
                <a:lnTo>
                  <a:pt x="15851" y="20243"/>
                </a:lnTo>
                <a:lnTo>
                  <a:pt x="15587" y="20526"/>
                </a:lnTo>
                <a:lnTo>
                  <a:pt x="15324" y="20808"/>
                </a:lnTo>
                <a:lnTo>
                  <a:pt x="15041" y="21072"/>
                </a:lnTo>
                <a:lnTo>
                  <a:pt x="14758" y="21336"/>
                </a:lnTo>
                <a:lnTo>
                  <a:pt x="14457" y="21581"/>
                </a:lnTo>
                <a:lnTo>
                  <a:pt x="13835" y="22052"/>
                </a:lnTo>
                <a:lnTo>
                  <a:pt x="13175" y="22486"/>
                </a:lnTo>
                <a:lnTo>
                  <a:pt x="12515" y="22919"/>
                </a:lnTo>
                <a:lnTo>
                  <a:pt x="11158" y="23749"/>
                </a:lnTo>
                <a:lnTo>
                  <a:pt x="10480" y="24163"/>
                </a:lnTo>
                <a:lnTo>
                  <a:pt x="9820" y="24597"/>
                </a:lnTo>
                <a:lnTo>
                  <a:pt x="9198" y="25049"/>
                </a:lnTo>
                <a:lnTo>
                  <a:pt x="8878" y="25275"/>
                </a:lnTo>
                <a:lnTo>
                  <a:pt x="8576" y="25520"/>
                </a:lnTo>
                <a:lnTo>
                  <a:pt x="8293" y="25765"/>
                </a:lnTo>
                <a:lnTo>
                  <a:pt x="8011" y="26029"/>
                </a:lnTo>
                <a:lnTo>
                  <a:pt x="7747" y="26293"/>
                </a:lnTo>
                <a:lnTo>
                  <a:pt x="7483" y="26576"/>
                </a:lnTo>
                <a:lnTo>
                  <a:pt x="7238" y="26858"/>
                </a:lnTo>
                <a:lnTo>
                  <a:pt x="7012" y="27160"/>
                </a:lnTo>
                <a:lnTo>
                  <a:pt x="6804" y="27480"/>
                </a:lnTo>
                <a:lnTo>
                  <a:pt x="6597" y="27820"/>
                </a:lnTo>
                <a:lnTo>
                  <a:pt x="6371" y="28272"/>
                </a:lnTo>
                <a:lnTo>
                  <a:pt x="6164" y="28724"/>
                </a:lnTo>
                <a:lnTo>
                  <a:pt x="5994" y="29214"/>
                </a:lnTo>
                <a:lnTo>
                  <a:pt x="5843" y="29686"/>
                </a:lnTo>
                <a:lnTo>
                  <a:pt x="5711" y="30195"/>
                </a:lnTo>
                <a:lnTo>
                  <a:pt x="5579" y="30685"/>
                </a:lnTo>
                <a:lnTo>
                  <a:pt x="5334" y="31684"/>
                </a:lnTo>
                <a:lnTo>
                  <a:pt x="5202" y="32174"/>
                </a:lnTo>
                <a:lnTo>
                  <a:pt x="5070" y="32664"/>
                </a:lnTo>
                <a:lnTo>
                  <a:pt x="4901" y="33154"/>
                </a:lnTo>
                <a:lnTo>
                  <a:pt x="4731" y="33625"/>
                </a:lnTo>
                <a:lnTo>
                  <a:pt x="4543" y="34077"/>
                </a:lnTo>
                <a:lnTo>
                  <a:pt x="4316" y="34511"/>
                </a:lnTo>
                <a:lnTo>
                  <a:pt x="4053" y="34925"/>
                </a:lnTo>
                <a:lnTo>
                  <a:pt x="3902" y="35133"/>
                </a:lnTo>
                <a:lnTo>
                  <a:pt x="3751" y="35340"/>
                </a:lnTo>
                <a:lnTo>
                  <a:pt x="3487" y="35623"/>
                </a:lnTo>
                <a:lnTo>
                  <a:pt x="3223" y="35887"/>
                </a:lnTo>
                <a:lnTo>
                  <a:pt x="2941" y="36150"/>
                </a:lnTo>
                <a:lnTo>
                  <a:pt x="2639" y="36395"/>
                </a:lnTo>
                <a:lnTo>
                  <a:pt x="2036" y="36886"/>
                </a:lnTo>
                <a:lnTo>
                  <a:pt x="1753" y="37131"/>
                </a:lnTo>
                <a:lnTo>
                  <a:pt x="1452" y="37376"/>
                </a:lnTo>
                <a:lnTo>
                  <a:pt x="1169" y="37639"/>
                </a:lnTo>
                <a:lnTo>
                  <a:pt x="905" y="37941"/>
                </a:lnTo>
                <a:lnTo>
                  <a:pt x="660" y="38243"/>
                </a:lnTo>
                <a:lnTo>
                  <a:pt x="453" y="38563"/>
                </a:lnTo>
                <a:lnTo>
                  <a:pt x="264" y="38902"/>
                </a:lnTo>
                <a:lnTo>
                  <a:pt x="189" y="39072"/>
                </a:lnTo>
                <a:lnTo>
                  <a:pt x="132" y="39260"/>
                </a:lnTo>
                <a:lnTo>
                  <a:pt x="76" y="39430"/>
                </a:lnTo>
                <a:lnTo>
                  <a:pt x="38" y="39618"/>
                </a:lnTo>
                <a:lnTo>
                  <a:pt x="19" y="39807"/>
                </a:lnTo>
                <a:lnTo>
                  <a:pt x="0" y="39995"/>
                </a:lnTo>
                <a:lnTo>
                  <a:pt x="0" y="40184"/>
                </a:lnTo>
                <a:lnTo>
                  <a:pt x="19" y="40372"/>
                </a:lnTo>
                <a:lnTo>
                  <a:pt x="57" y="40561"/>
                </a:lnTo>
                <a:lnTo>
                  <a:pt x="113" y="40749"/>
                </a:lnTo>
                <a:lnTo>
                  <a:pt x="170" y="40938"/>
                </a:lnTo>
                <a:lnTo>
                  <a:pt x="245" y="41107"/>
                </a:lnTo>
                <a:lnTo>
                  <a:pt x="321" y="41277"/>
                </a:lnTo>
                <a:lnTo>
                  <a:pt x="415" y="41447"/>
                </a:lnTo>
                <a:lnTo>
                  <a:pt x="641" y="41767"/>
                </a:lnTo>
                <a:lnTo>
                  <a:pt x="905" y="42050"/>
                </a:lnTo>
                <a:lnTo>
                  <a:pt x="1188" y="42333"/>
                </a:lnTo>
                <a:lnTo>
                  <a:pt x="1489" y="42559"/>
                </a:lnTo>
                <a:lnTo>
                  <a:pt x="1810" y="42766"/>
                </a:lnTo>
                <a:lnTo>
                  <a:pt x="2149" y="42955"/>
                </a:lnTo>
                <a:lnTo>
                  <a:pt x="2488" y="43105"/>
                </a:lnTo>
                <a:lnTo>
                  <a:pt x="2846" y="43256"/>
                </a:lnTo>
                <a:lnTo>
                  <a:pt x="3223" y="43388"/>
                </a:lnTo>
                <a:lnTo>
                  <a:pt x="3581" y="43501"/>
                </a:lnTo>
                <a:lnTo>
                  <a:pt x="4335" y="43708"/>
                </a:lnTo>
                <a:lnTo>
                  <a:pt x="5429" y="43991"/>
                </a:lnTo>
                <a:lnTo>
                  <a:pt x="6541" y="44255"/>
                </a:lnTo>
                <a:lnTo>
                  <a:pt x="7653" y="44500"/>
                </a:lnTo>
                <a:lnTo>
                  <a:pt x="8746" y="44745"/>
                </a:lnTo>
                <a:lnTo>
                  <a:pt x="9877" y="44952"/>
                </a:lnTo>
                <a:lnTo>
                  <a:pt x="10989" y="45160"/>
                </a:lnTo>
                <a:lnTo>
                  <a:pt x="12101" y="45348"/>
                </a:lnTo>
                <a:lnTo>
                  <a:pt x="13231" y="45518"/>
                </a:lnTo>
                <a:lnTo>
                  <a:pt x="14061" y="45631"/>
                </a:lnTo>
                <a:lnTo>
                  <a:pt x="14890" y="45725"/>
                </a:lnTo>
                <a:lnTo>
                  <a:pt x="15738" y="45819"/>
                </a:lnTo>
                <a:lnTo>
                  <a:pt x="16586" y="45876"/>
                </a:lnTo>
                <a:lnTo>
                  <a:pt x="17435" y="45932"/>
                </a:lnTo>
                <a:lnTo>
                  <a:pt x="18264" y="45951"/>
                </a:lnTo>
                <a:lnTo>
                  <a:pt x="19112" y="45932"/>
                </a:lnTo>
                <a:lnTo>
                  <a:pt x="19960" y="45914"/>
                </a:lnTo>
                <a:lnTo>
                  <a:pt x="20789" y="45838"/>
                </a:lnTo>
                <a:lnTo>
                  <a:pt x="21619" y="45744"/>
                </a:lnTo>
                <a:lnTo>
                  <a:pt x="22429" y="45593"/>
                </a:lnTo>
                <a:lnTo>
                  <a:pt x="23240" y="45405"/>
                </a:lnTo>
                <a:lnTo>
                  <a:pt x="23635" y="45310"/>
                </a:lnTo>
                <a:lnTo>
                  <a:pt x="24031" y="45197"/>
                </a:lnTo>
                <a:lnTo>
                  <a:pt x="24408" y="45065"/>
                </a:lnTo>
                <a:lnTo>
                  <a:pt x="24804" y="44915"/>
                </a:lnTo>
                <a:lnTo>
                  <a:pt x="25181" y="44764"/>
                </a:lnTo>
                <a:lnTo>
                  <a:pt x="25558" y="44594"/>
                </a:lnTo>
                <a:lnTo>
                  <a:pt x="25935" y="44425"/>
                </a:lnTo>
                <a:lnTo>
                  <a:pt x="26312" y="44217"/>
                </a:lnTo>
                <a:lnTo>
                  <a:pt x="26632" y="44048"/>
                </a:lnTo>
                <a:lnTo>
                  <a:pt x="26953" y="43840"/>
                </a:lnTo>
                <a:lnTo>
                  <a:pt x="27273" y="43652"/>
                </a:lnTo>
                <a:lnTo>
                  <a:pt x="27575" y="43426"/>
                </a:lnTo>
                <a:lnTo>
                  <a:pt x="28178" y="42973"/>
                </a:lnTo>
                <a:lnTo>
                  <a:pt x="28743" y="42502"/>
                </a:lnTo>
                <a:lnTo>
                  <a:pt x="29271" y="41974"/>
                </a:lnTo>
                <a:lnTo>
                  <a:pt x="29780" y="41428"/>
                </a:lnTo>
                <a:lnTo>
                  <a:pt x="30270" y="40862"/>
                </a:lnTo>
                <a:lnTo>
                  <a:pt x="30722" y="40259"/>
                </a:lnTo>
                <a:lnTo>
                  <a:pt x="31156" y="39637"/>
                </a:lnTo>
                <a:lnTo>
                  <a:pt x="31551" y="38996"/>
                </a:lnTo>
                <a:lnTo>
                  <a:pt x="31928" y="38337"/>
                </a:lnTo>
                <a:lnTo>
                  <a:pt x="32268" y="37677"/>
                </a:lnTo>
                <a:lnTo>
                  <a:pt x="32588" y="36980"/>
                </a:lnTo>
                <a:lnTo>
                  <a:pt x="32871" y="36282"/>
                </a:lnTo>
                <a:lnTo>
                  <a:pt x="33116" y="35566"/>
                </a:lnTo>
                <a:lnTo>
                  <a:pt x="33342" y="34850"/>
                </a:lnTo>
                <a:lnTo>
                  <a:pt x="33531" y="34134"/>
                </a:lnTo>
                <a:lnTo>
                  <a:pt x="33719" y="33399"/>
                </a:lnTo>
                <a:lnTo>
                  <a:pt x="33851" y="32664"/>
                </a:lnTo>
                <a:lnTo>
                  <a:pt x="33983" y="31929"/>
                </a:lnTo>
                <a:lnTo>
                  <a:pt x="34077" y="31175"/>
                </a:lnTo>
                <a:lnTo>
                  <a:pt x="34152" y="30440"/>
                </a:lnTo>
                <a:lnTo>
                  <a:pt x="34228" y="29686"/>
                </a:lnTo>
                <a:lnTo>
                  <a:pt x="34266" y="28932"/>
                </a:lnTo>
                <a:lnTo>
                  <a:pt x="34284" y="28178"/>
                </a:lnTo>
                <a:lnTo>
                  <a:pt x="34284" y="27424"/>
                </a:lnTo>
                <a:lnTo>
                  <a:pt x="34284" y="26670"/>
                </a:lnTo>
                <a:lnTo>
                  <a:pt x="34266" y="25916"/>
                </a:lnTo>
                <a:lnTo>
                  <a:pt x="34228" y="25162"/>
                </a:lnTo>
                <a:lnTo>
                  <a:pt x="34190" y="24408"/>
                </a:lnTo>
                <a:lnTo>
                  <a:pt x="34058" y="22919"/>
                </a:lnTo>
                <a:lnTo>
                  <a:pt x="33889" y="21223"/>
                </a:lnTo>
                <a:lnTo>
                  <a:pt x="33662" y="19527"/>
                </a:lnTo>
                <a:lnTo>
                  <a:pt x="33399" y="17849"/>
                </a:lnTo>
                <a:lnTo>
                  <a:pt x="33097" y="16172"/>
                </a:lnTo>
                <a:lnTo>
                  <a:pt x="32758" y="14494"/>
                </a:lnTo>
                <a:lnTo>
                  <a:pt x="32381" y="12836"/>
                </a:lnTo>
                <a:lnTo>
                  <a:pt x="31966" y="11196"/>
                </a:lnTo>
                <a:lnTo>
                  <a:pt x="31495" y="9556"/>
                </a:lnTo>
                <a:lnTo>
                  <a:pt x="30986" y="7898"/>
                </a:lnTo>
                <a:lnTo>
                  <a:pt x="30439" y="6239"/>
                </a:lnTo>
                <a:lnTo>
                  <a:pt x="30157" y="5429"/>
                </a:lnTo>
                <a:lnTo>
                  <a:pt x="29855" y="4618"/>
                </a:lnTo>
                <a:lnTo>
                  <a:pt x="29554" y="3808"/>
                </a:lnTo>
                <a:lnTo>
                  <a:pt x="29214" y="2997"/>
                </a:lnTo>
                <a:lnTo>
                  <a:pt x="29026" y="2545"/>
                </a:lnTo>
                <a:lnTo>
                  <a:pt x="28837" y="2092"/>
                </a:lnTo>
                <a:lnTo>
                  <a:pt x="28611" y="1659"/>
                </a:lnTo>
                <a:lnTo>
                  <a:pt x="28479" y="1452"/>
                </a:lnTo>
                <a:lnTo>
                  <a:pt x="28347" y="1263"/>
                </a:lnTo>
                <a:lnTo>
                  <a:pt x="28215" y="1075"/>
                </a:lnTo>
                <a:lnTo>
                  <a:pt x="28065" y="905"/>
                </a:lnTo>
                <a:lnTo>
                  <a:pt x="27895" y="735"/>
                </a:lnTo>
                <a:lnTo>
                  <a:pt x="27707" y="603"/>
                </a:lnTo>
                <a:lnTo>
                  <a:pt x="27518" y="472"/>
                </a:lnTo>
                <a:lnTo>
                  <a:pt x="27311" y="340"/>
                </a:lnTo>
                <a:lnTo>
                  <a:pt x="27085" y="245"/>
                </a:lnTo>
                <a:lnTo>
                  <a:pt x="26821" y="170"/>
                </a:lnTo>
                <a:lnTo>
                  <a:pt x="26481" y="76"/>
                </a:lnTo>
                <a:lnTo>
                  <a:pt x="26123" y="38"/>
                </a:lnTo>
                <a:lnTo>
                  <a:pt x="25746"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7" name="Google Shape;737;p28"/>
          <p:cNvSpPr/>
          <p:nvPr/>
        </p:nvSpPr>
        <p:spPr>
          <a:xfrm>
            <a:off x="-880866" y="-684863"/>
            <a:ext cx="3588383" cy="3527819"/>
          </a:xfrm>
          <a:custGeom>
            <a:avLst/>
            <a:gdLst/>
            <a:ahLst/>
            <a:cxnLst/>
            <a:rect l="l" t="t" r="r" b="b"/>
            <a:pathLst>
              <a:path w="37979" h="37338" extrusionOk="0">
                <a:moveTo>
                  <a:pt x="24370" y="0"/>
                </a:moveTo>
                <a:lnTo>
                  <a:pt x="23560" y="57"/>
                </a:lnTo>
                <a:lnTo>
                  <a:pt x="22750" y="132"/>
                </a:lnTo>
                <a:lnTo>
                  <a:pt x="21939" y="226"/>
                </a:lnTo>
                <a:lnTo>
                  <a:pt x="21147" y="358"/>
                </a:lnTo>
                <a:lnTo>
                  <a:pt x="20356" y="509"/>
                </a:lnTo>
                <a:lnTo>
                  <a:pt x="19545" y="697"/>
                </a:lnTo>
                <a:lnTo>
                  <a:pt x="18773" y="905"/>
                </a:lnTo>
                <a:lnTo>
                  <a:pt x="17981" y="1131"/>
                </a:lnTo>
                <a:lnTo>
                  <a:pt x="17208" y="1376"/>
                </a:lnTo>
                <a:lnTo>
                  <a:pt x="16436" y="1640"/>
                </a:lnTo>
                <a:lnTo>
                  <a:pt x="15682" y="1922"/>
                </a:lnTo>
                <a:lnTo>
                  <a:pt x="14909" y="2224"/>
                </a:lnTo>
                <a:lnTo>
                  <a:pt x="14174" y="2544"/>
                </a:lnTo>
                <a:lnTo>
                  <a:pt x="13439" y="2884"/>
                </a:lnTo>
                <a:lnTo>
                  <a:pt x="12704" y="3242"/>
                </a:lnTo>
                <a:lnTo>
                  <a:pt x="11969" y="3600"/>
                </a:lnTo>
                <a:lnTo>
                  <a:pt x="11252" y="3977"/>
                </a:lnTo>
                <a:lnTo>
                  <a:pt x="10536" y="4373"/>
                </a:lnTo>
                <a:lnTo>
                  <a:pt x="9839" y="4768"/>
                </a:lnTo>
                <a:lnTo>
                  <a:pt x="8425" y="5598"/>
                </a:lnTo>
                <a:lnTo>
                  <a:pt x="7049" y="6446"/>
                </a:lnTo>
                <a:lnTo>
                  <a:pt x="5673" y="7313"/>
                </a:lnTo>
                <a:lnTo>
                  <a:pt x="4316" y="8199"/>
                </a:lnTo>
                <a:lnTo>
                  <a:pt x="2959" y="9103"/>
                </a:lnTo>
                <a:lnTo>
                  <a:pt x="2507" y="9386"/>
                </a:lnTo>
                <a:lnTo>
                  <a:pt x="2074" y="9707"/>
                </a:lnTo>
                <a:lnTo>
                  <a:pt x="1640" y="10046"/>
                </a:lnTo>
                <a:lnTo>
                  <a:pt x="1244" y="10385"/>
                </a:lnTo>
                <a:lnTo>
                  <a:pt x="1056" y="10574"/>
                </a:lnTo>
                <a:lnTo>
                  <a:pt x="886" y="10762"/>
                </a:lnTo>
                <a:lnTo>
                  <a:pt x="716" y="10969"/>
                </a:lnTo>
                <a:lnTo>
                  <a:pt x="566" y="11177"/>
                </a:lnTo>
                <a:lnTo>
                  <a:pt x="434" y="11403"/>
                </a:lnTo>
                <a:lnTo>
                  <a:pt x="321" y="11629"/>
                </a:lnTo>
                <a:lnTo>
                  <a:pt x="226" y="11874"/>
                </a:lnTo>
                <a:lnTo>
                  <a:pt x="132" y="12119"/>
                </a:lnTo>
                <a:lnTo>
                  <a:pt x="76" y="12364"/>
                </a:lnTo>
                <a:lnTo>
                  <a:pt x="38" y="12609"/>
                </a:lnTo>
                <a:lnTo>
                  <a:pt x="19" y="12854"/>
                </a:lnTo>
                <a:lnTo>
                  <a:pt x="0" y="13118"/>
                </a:lnTo>
                <a:lnTo>
                  <a:pt x="19" y="13608"/>
                </a:lnTo>
                <a:lnTo>
                  <a:pt x="57" y="14117"/>
                </a:lnTo>
                <a:lnTo>
                  <a:pt x="132" y="15078"/>
                </a:lnTo>
                <a:lnTo>
                  <a:pt x="245" y="16058"/>
                </a:lnTo>
                <a:lnTo>
                  <a:pt x="340" y="17020"/>
                </a:lnTo>
                <a:lnTo>
                  <a:pt x="471" y="17981"/>
                </a:lnTo>
                <a:lnTo>
                  <a:pt x="603" y="18942"/>
                </a:lnTo>
                <a:lnTo>
                  <a:pt x="754" y="19903"/>
                </a:lnTo>
                <a:lnTo>
                  <a:pt x="905" y="20865"/>
                </a:lnTo>
                <a:lnTo>
                  <a:pt x="1093" y="21826"/>
                </a:lnTo>
                <a:lnTo>
                  <a:pt x="1263" y="22768"/>
                </a:lnTo>
                <a:lnTo>
                  <a:pt x="1470" y="23729"/>
                </a:lnTo>
                <a:lnTo>
                  <a:pt x="1678" y="24672"/>
                </a:lnTo>
                <a:lnTo>
                  <a:pt x="1904" y="25614"/>
                </a:lnTo>
                <a:lnTo>
                  <a:pt x="2130" y="26557"/>
                </a:lnTo>
                <a:lnTo>
                  <a:pt x="2375" y="27499"/>
                </a:lnTo>
                <a:lnTo>
                  <a:pt x="2639" y="28441"/>
                </a:lnTo>
                <a:lnTo>
                  <a:pt x="2903" y="29365"/>
                </a:lnTo>
                <a:lnTo>
                  <a:pt x="3167" y="30213"/>
                </a:lnTo>
                <a:lnTo>
                  <a:pt x="3431" y="31061"/>
                </a:lnTo>
                <a:lnTo>
                  <a:pt x="3751" y="31872"/>
                </a:lnTo>
                <a:lnTo>
                  <a:pt x="3921" y="32286"/>
                </a:lnTo>
                <a:lnTo>
                  <a:pt x="4090" y="32682"/>
                </a:lnTo>
                <a:lnTo>
                  <a:pt x="4298" y="33078"/>
                </a:lnTo>
                <a:lnTo>
                  <a:pt x="4486" y="33455"/>
                </a:lnTo>
                <a:lnTo>
                  <a:pt x="4712" y="33832"/>
                </a:lnTo>
                <a:lnTo>
                  <a:pt x="4938" y="34209"/>
                </a:lnTo>
                <a:lnTo>
                  <a:pt x="5202" y="34567"/>
                </a:lnTo>
                <a:lnTo>
                  <a:pt x="5466" y="34906"/>
                </a:lnTo>
                <a:lnTo>
                  <a:pt x="5749" y="35227"/>
                </a:lnTo>
                <a:lnTo>
                  <a:pt x="6050" y="35547"/>
                </a:lnTo>
                <a:lnTo>
                  <a:pt x="6371" y="35849"/>
                </a:lnTo>
                <a:lnTo>
                  <a:pt x="6710" y="36112"/>
                </a:lnTo>
                <a:lnTo>
                  <a:pt x="7087" y="36376"/>
                </a:lnTo>
                <a:lnTo>
                  <a:pt x="7464" y="36602"/>
                </a:lnTo>
                <a:lnTo>
                  <a:pt x="7860" y="36791"/>
                </a:lnTo>
                <a:lnTo>
                  <a:pt x="8274" y="36961"/>
                </a:lnTo>
                <a:lnTo>
                  <a:pt x="8689" y="37111"/>
                </a:lnTo>
                <a:lnTo>
                  <a:pt x="9123" y="37224"/>
                </a:lnTo>
                <a:lnTo>
                  <a:pt x="9537" y="37300"/>
                </a:lnTo>
                <a:lnTo>
                  <a:pt x="9971" y="37338"/>
                </a:lnTo>
                <a:lnTo>
                  <a:pt x="10404" y="37338"/>
                </a:lnTo>
                <a:lnTo>
                  <a:pt x="10838" y="37300"/>
                </a:lnTo>
                <a:lnTo>
                  <a:pt x="11252" y="37224"/>
                </a:lnTo>
                <a:lnTo>
                  <a:pt x="11648" y="37111"/>
                </a:lnTo>
                <a:lnTo>
                  <a:pt x="11856" y="37036"/>
                </a:lnTo>
                <a:lnTo>
                  <a:pt x="12044" y="36942"/>
                </a:lnTo>
                <a:lnTo>
                  <a:pt x="12251" y="36847"/>
                </a:lnTo>
                <a:lnTo>
                  <a:pt x="12440" y="36753"/>
                </a:lnTo>
                <a:lnTo>
                  <a:pt x="12628" y="36621"/>
                </a:lnTo>
                <a:lnTo>
                  <a:pt x="12798" y="36489"/>
                </a:lnTo>
                <a:lnTo>
                  <a:pt x="13137" y="36207"/>
                </a:lnTo>
                <a:lnTo>
                  <a:pt x="13439" y="35905"/>
                </a:lnTo>
                <a:lnTo>
                  <a:pt x="13721" y="35566"/>
                </a:lnTo>
                <a:lnTo>
                  <a:pt x="13985" y="35208"/>
                </a:lnTo>
                <a:lnTo>
                  <a:pt x="14230" y="34850"/>
                </a:lnTo>
                <a:lnTo>
                  <a:pt x="14457" y="34454"/>
                </a:lnTo>
                <a:lnTo>
                  <a:pt x="14683" y="34058"/>
                </a:lnTo>
                <a:lnTo>
                  <a:pt x="15135" y="33266"/>
                </a:lnTo>
                <a:lnTo>
                  <a:pt x="15569" y="32456"/>
                </a:lnTo>
                <a:lnTo>
                  <a:pt x="15814" y="32079"/>
                </a:lnTo>
                <a:lnTo>
                  <a:pt x="16059" y="31702"/>
                </a:lnTo>
                <a:lnTo>
                  <a:pt x="16341" y="31344"/>
                </a:lnTo>
                <a:lnTo>
                  <a:pt x="16624" y="30986"/>
                </a:lnTo>
                <a:lnTo>
                  <a:pt x="16982" y="30647"/>
                </a:lnTo>
                <a:lnTo>
                  <a:pt x="17359" y="30307"/>
                </a:lnTo>
                <a:lnTo>
                  <a:pt x="17755" y="30006"/>
                </a:lnTo>
                <a:lnTo>
                  <a:pt x="18170" y="29723"/>
                </a:lnTo>
                <a:lnTo>
                  <a:pt x="18603" y="29459"/>
                </a:lnTo>
                <a:lnTo>
                  <a:pt x="19037" y="29214"/>
                </a:lnTo>
                <a:lnTo>
                  <a:pt x="19922" y="28724"/>
                </a:lnTo>
                <a:lnTo>
                  <a:pt x="20808" y="28215"/>
                </a:lnTo>
                <a:lnTo>
                  <a:pt x="21242" y="27970"/>
                </a:lnTo>
                <a:lnTo>
                  <a:pt x="21675" y="27687"/>
                </a:lnTo>
                <a:lnTo>
                  <a:pt x="22071" y="27405"/>
                </a:lnTo>
                <a:lnTo>
                  <a:pt x="22467" y="27103"/>
                </a:lnTo>
                <a:lnTo>
                  <a:pt x="22825" y="26764"/>
                </a:lnTo>
                <a:lnTo>
                  <a:pt x="23183" y="26387"/>
                </a:lnTo>
                <a:lnTo>
                  <a:pt x="23466" y="26029"/>
                </a:lnTo>
                <a:lnTo>
                  <a:pt x="23730" y="25652"/>
                </a:lnTo>
                <a:lnTo>
                  <a:pt x="23956" y="25237"/>
                </a:lnTo>
                <a:lnTo>
                  <a:pt x="24144" y="24823"/>
                </a:lnTo>
                <a:lnTo>
                  <a:pt x="24333" y="24408"/>
                </a:lnTo>
                <a:lnTo>
                  <a:pt x="24465" y="23974"/>
                </a:lnTo>
                <a:lnTo>
                  <a:pt x="24597" y="23522"/>
                </a:lnTo>
                <a:lnTo>
                  <a:pt x="24691" y="23070"/>
                </a:lnTo>
                <a:lnTo>
                  <a:pt x="24785" y="22599"/>
                </a:lnTo>
                <a:lnTo>
                  <a:pt x="24860" y="22127"/>
                </a:lnTo>
                <a:lnTo>
                  <a:pt x="24917" y="21656"/>
                </a:lnTo>
                <a:lnTo>
                  <a:pt x="24955" y="21166"/>
                </a:lnTo>
                <a:lnTo>
                  <a:pt x="25030" y="20186"/>
                </a:lnTo>
                <a:lnTo>
                  <a:pt x="25068" y="19206"/>
                </a:lnTo>
                <a:lnTo>
                  <a:pt x="25124" y="18207"/>
                </a:lnTo>
                <a:lnTo>
                  <a:pt x="25181" y="17227"/>
                </a:lnTo>
                <a:lnTo>
                  <a:pt x="25219" y="16737"/>
                </a:lnTo>
                <a:lnTo>
                  <a:pt x="25275" y="16266"/>
                </a:lnTo>
                <a:lnTo>
                  <a:pt x="25351" y="15794"/>
                </a:lnTo>
                <a:lnTo>
                  <a:pt x="25445" y="15323"/>
                </a:lnTo>
                <a:lnTo>
                  <a:pt x="25539" y="14871"/>
                </a:lnTo>
                <a:lnTo>
                  <a:pt x="25652" y="14419"/>
                </a:lnTo>
                <a:lnTo>
                  <a:pt x="25803" y="13985"/>
                </a:lnTo>
                <a:lnTo>
                  <a:pt x="25972" y="13552"/>
                </a:lnTo>
                <a:lnTo>
                  <a:pt x="26161" y="13137"/>
                </a:lnTo>
                <a:lnTo>
                  <a:pt x="26387" y="12741"/>
                </a:lnTo>
                <a:lnTo>
                  <a:pt x="26651" y="12345"/>
                </a:lnTo>
                <a:lnTo>
                  <a:pt x="26934" y="11968"/>
                </a:lnTo>
                <a:lnTo>
                  <a:pt x="27179" y="11704"/>
                </a:lnTo>
                <a:lnTo>
                  <a:pt x="27424" y="11441"/>
                </a:lnTo>
                <a:lnTo>
                  <a:pt x="27706" y="11214"/>
                </a:lnTo>
                <a:lnTo>
                  <a:pt x="27989" y="10988"/>
                </a:lnTo>
                <a:lnTo>
                  <a:pt x="28272" y="10781"/>
                </a:lnTo>
                <a:lnTo>
                  <a:pt x="28573" y="10574"/>
                </a:lnTo>
                <a:lnTo>
                  <a:pt x="28894" y="10385"/>
                </a:lnTo>
                <a:lnTo>
                  <a:pt x="29214" y="10216"/>
                </a:lnTo>
                <a:lnTo>
                  <a:pt x="29874" y="9895"/>
                </a:lnTo>
                <a:lnTo>
                  <a:pt x="30552" y="9594"/>
                </a:lnTo>
                <a:lnTo>
                  <a:pt x="31231" y="9330"/>
                </a:lnTo>
                <a:lnTo>
                  <a:pt x="31910" y="9066"/>
                </a:lnTo>
                <a:lnTo>
                  <a:pt x="32607" y="8802"/>
                </a:lnTo>
                <a:lnTo>
                  <a:pt x="33285" y="8519"/>
                </a:lnTo>
                <a:lnTo>
                  <a:pt x="33964" y="8236"/>
                </a:lnTo>
                <a:lnTo>
                  <a:pt x="34624" y="7916"/>
                </a:lnTo>
                <a:lnTo>
                  <a:pt x="34944" y="7728"/>
                </a:lnTo>
                <a:lnTo>
                  <a:pt x="35246" y="7539"/>
                </a:lnTo>
                <a:lnTo>
                  <a:pt x="35547" y="7351"/>
                </a:lnTo>
                <a:lnTo>
                  <a:pt x="35849" y="7143"/>
                </a:lnTo>
                <a:lnTo>
                  <a:pt x="36131" y="6917"/>
                </a:lnTo>
                <a:lnTo>
                  <a:pt x="36395" y="6672"/>
                </a:lnTo>
                <a:lnTo>
                  <a:pt x="36659" y="6427"/>
                </a:lnTo>
                <a:lnTo>
                  <a:pt x="36904" y="6144"/>
                </a:lnTo>
                <a:lnTo>
                  <a:pt x="37149" y="5824"/>
                </a:lnTo>
                <a:lnTo>
                  <a:pt x="37375" y="5466"/>
                </a:lnTo>
                <a:lnTo>
                  <a:pt x="37564" y="5089"/>
                </a:lnTo>
                <a:lnTo>
                  <a:pt x="37715" y="4693"/>
                </a:lnTo>
                <a:lnTo>
                  <a:pt x="37847" y="4297"/>
                </a:lnTo>
                <a:lnTo>
                  <a:pt x="37922" y="3883"/>
                </a:lnTo>
                <a:lnTo>
                  <a:pt x="37960" y="3487"/>
                </a:lnTo>
                <a:lnTo>
                  <a:pt x="37979" y="3280"/>
                </a:lnTo>
                <a:lnTo>
                  <a:pt x="37960" y="3091"/>
                </a:lnTo>
                <a:lnTo>
                  <a:pt x="37941" y="2884"/>
                </a:lnTo>
                <a:lnTo>
                  <a:pt x="37922" y="2695"/>
                </a:lnTo>
                <a:lnTo>
                  <a:pt x="37865" y="2507"/>
                </a:lnTo>
                <a:lnTo>
                  <a:pt x="37809" y="2337"/>
                </a:lnTo>
                <a:lnTo>
                  <a:pt x="37752" y="2149"/>
                </a:lnTo>
                <a:lnTo>
                  <a:pt x="37677" y="1979"/>
                </a:lnTo>
                <a:lnTo>
                  <a:pt x="37583" y="1828"/>
                </a:lnTo>
                <a:lnTo>
                  <a:pt x="37470" y="1677"/>
                </a:lnTo>
                <a:lnTo>
                  <a:pt x="37338" y="1527"/>
                </a:lnTo>
                <a:lnTo>
                  <a:pt x="37206" y="1395"/>
                </a:lnTo>
                <a:lnTo>
                  <a:pt x="37055" y="1263"/>
                </a:lnTo>
                <a:lnTo>
                  <a:pt x="36885" y="1150"/>
                </a:lnTo>
                <a:lnTo>
                  <a:pt x="36716" y="1055"/>
                </a:lnTo>
                <a:lnTo>
                  <a:pt x="36508" y="961"/>
                </a:lnTo>
                <a:lnTo>
                  <a:pt x="36301" y="886"/>
                </a:lnTo>
                <a:lnTo>
                  <a:pt x="36075" y="810"/>
                </a:lnTo>
                <a:lnTo>
                  <a:pt x="35830" y="754"/>
                </a:lnTo>
                <a:lnTo>
                  <a:pt x="35585" y="716"/>
                </a:lnTo>
                <a:lnTo>
                  <a:pt x="35076" y="679"/>
                </a:lnTo>
                <a:lnTo>
                  <a:pt x="34586" y="660"/>
                </a:lnTo>
                <a:lnTo>
                  <a:pt x="34077" y="679"/>
                </a:lnTo>
                <a:lnTo>
                  <a:pt x="33059" y="716"/>
                </a:lnTo>
                <a:lnTo>
                  <a:pt x="32550" y="716"/>
                </a:lnTo>
                <a:lnTo>
                  <a:pt x="32041" y="697"/>
                </a:lnTo>
                <a:lnTo>
                  <a:pt x="31382" y="641"/>
                </a:lnTo>
                <a:lnTo>
                  <a:pt x="30741" y="565"/>
                </a:lnTo>
                <a:lnTo>
                  <a:pt x="29422" y="396"/>
                </a:lnTo>
                <a:lnTo>
                  <a:pt x="28102" y="207"/>
                </a:lnTo>
                <a:lnTo>
                  <a:pt x="27461" y="132"/>
                </a:lnTo>
                <a:lnTo>
                  <a:pt x="26802" y="57"/>
                </a:lnTo>
                <a:lnTo>
                  <a:pt x="25991" y="0"/>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8" name="Google Shape;738;p28"/>
          <p:cNvSpPr/>
          <p:nvPr/>
        </p:nvSpPr>
        <p:spPr>
          <a:xfrm rot="-7735532">
            <a:off x="11188496" y="2816559"/>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9" name="Google Shape;739;p28"/>
          <p:cNvSpPr/>
          <p:nvPr/>
        </p:nvSpPr>
        <p:spPr>
          <a:xfrm rot="1799865" flipH="1">
            <a:off x="381313" y="-2510396"/>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40" name="Google Shape;740;p28"/>
          <p:cNvGrpSpPr/>
          <p:nvPr/>
        </p:nvGrpSpPr>
        <p:grpSpPr>
          <a:xfrm>
            <a:off x="9994433" y="-648116"/>
            <a:ext cx="2379780" cy="3301207"/>
            <a:chOff x="7007449" y="922650"/>
            <a:chExt cx="1784835" cy="2475905"/>
          </a:xfrm>
        </p:grpSpPr>
        <p:grpSp>
          <p:nvGrpSpPr>
            <p:cNvPr id="741" name="Google Shape;741;p28"/>
            <p:cNvGrpSpPr/>
            <p:nvPr/>
          </p:nvGrpSpPr>
          <p:grpSpPr>
            <a:xfrm>
              <a:off x="8069252" y="1633975"/>
              <a:ext cx="723016" cy="1764580"/>
              <a:chOff x="5959350" y="4281900"/>
              <a:chExt cx="511725" cy="1248907"/>
            </a:xfrm>
          </p:grpSpPr>
          <p:sp>
            <p:nvSpPr>
              <p:cNvPr id="742" name="Google Shape;742;p28"/>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8"/>
              <p:cNvSpPr/>
              <p:nvPr/>
            </p:nvSpPr>
            <p:spPr>
              <a:xfrm>
                <a:off x="6229155" y="5487457"/>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8"/>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8"/>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8"/>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7" name="Google Shape;747;p28"/>
            <p:cNvSpPr/>
            <p:nvPr/>
          </p:nvSpPr>
          <p:spPr>
            <a:xfrm rot="-5400000">
              <a:off x="8463557" y="264315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8"/>
            <p:cNvSpPr/>
            <p:nvPr/>
          </p:nvSpPr>
          <p:spPr>
            <a:xfrm rot="-5400000">
              <a:off x="7005288" y="924811"/>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9" name="Google Shape;749;p28"/>
          <p:cNvGrpSpPr/>
          <p:nvPr/>
        </p:nvGrpSpPr>
        <p:grpSpPr>
          <a:xfrm>
            <a:off x="-246138" y="2741377"/>
            <a:ext cx="2562364" cy="4565416"/>
            <a:chOff x="357671" y="733658"/>
            <a:chExt cx="1921773" cy="3424062"/>
          </a:xfrm>
        </p:grpSpPr>
        <p:grpSp>
          <p:nvGrpSpPr>
            <p:cNvPr id="750" name="Google Shape;750;p28"/>
            <p:cNvGrpSpPr/>
            <p:nvPr/>
          </p:nvGrpSpPr>
          <p:grpSpPr>
            <a:xfrm rot="5400000">
              <a:off x="276651" y="1130118"/>
              <a:ext cx="1619819" cy="826900"/>
              <a:chOff x="4376125" y="3713175"/>
              <a:chExt cx="1146450" cy="585250"/>
            </a:xfrm>
          </p:grpSpPr>
          <p:sp>
            <p:nvSpPr>
              <p:cNvPr id="751" name="Google Shape;751;p28"/>
              <p:cNvSpPr/>
              <p:nvPr/>
            </p:nvSpPr>
            <p:spPr>
              <a:xfrm>
                <a:off x="5478725" y="4255050"/>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8"/>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8"/>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8"/>
              <p:cNvSpPr/>
              <p:nvPr/>
            </p:nvSpPr>
            <p:spPr>
              <a:xfrm>
                <a:off x="4825893" y="4177167"/>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8"/>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6" name="Google Shape;756;p28"/>
            <p:cNvGrpSpPr/>
            <p:nvPr/>
          </p:nvGrpSpPr>
          <p:grpSpPr>
            <a:xfrm>
              <a:off x="357671" y="3254975"/>
              <a:ext cx="1921773" cy="902746"/>
              <a:chOff x="357671" y="3254975"/>
              <a:chExt cx="1921773" cy="902746"/>
            </a:xfrm>
          </p:grpSpPr>
          <p:sp>
            <p:nvSpPr>
              <p:cNvPr id="757" name="Google Shape;757;p28"/>
              <p:cNvSpPr/>
              <p:nvPr/>
            </p:nvSpPr>
            <p:spPr>
              <a:xfrm rot="5400000">
                <a:off x="356773" y="3255873"/>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8"/>
              <p:cNvSpPr/>
              <p:nvPr/>
            </p:nvSpPr>
            <p:spPr>
              <a:xfrm rot="5400000">
                <a:off x="889637" y="3548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8"/>
              <p:cNvSpPr/>
              <p:nvPr/>
            </p:nvSpPr>
            <p:spPr>
              <a:xfrm rot="5400000">
                <a:off x="1497833" y="3376110"/>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381336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60"/>
        <p:cNvGrpSpPr/>
        <p:nvPr/>
      </p:nvGrpSpPr>
      <p:grpSpPr>
        <a:xfrm>
          <a:off x="0" y="0"/>
          <a:ext cx="0" cy="0"/>
          <a:chOff x="0" y="0"/>
          <a:chExt cx="0" cy="0"/>
        </a:xfrm>
      </p:grpSpPr>
      <p:sp>
        <p:nvSpPr>
          <p:cNvPr id="761" name="Google Shape;761;p29"/>
          <p:cNvSpPr/>
          <p:nvPr/>
        </p:nvSpPr>
        <p:spPr>
          <a:xfrm>
            <a:off x="-2785499" y="4450134"/>
            <a:ext cx="5432201" cy="3527815"/>
          </a:xfrm>
          <a:custGeom>
            <a:avLst/>
            <a:gdLst/>
            <a:ahLst/>
            <a:cxnLst/>
            <a:rect l="l" t="t" r="r" b="b"/>
            <a:pathLst>
              <a:path w="106340" h="69060" extrusionOk="0">
                <a:moveTo>
                  <a:pt x="6239" y="1"/>
                </a:moveTo>
                <a:lnTo>
                  <a:pt x="5730" y="38"/>
                </a:lnTo>
                <a:lnTo>
                  <a:pt x="5202" y="114"/>
                </a:lnTo>
                <a:lnTo>
                  <a:pt x="4693" y="227"/>
                </a:lnTo>
                <a:lnTo>
                  <a:pt x="4184" y="378"/>
                </a:lnTo>
                <a:lnTo>
                  <a:pt x="3694" y="585"/>
                </a:lnTo>
                <a:lnTo>
                  <a:pt x="3186" y="830"/>
                </a:lnTo>
                <a:lnTo>
                  <a:pt x="2827" y="1037"/>
                </a:lnTo>
                <a:lnTo>
                  <a:pt x="2469" y="1282"/>
                </a:lnTo>
                <a:lnTo>
                  <a:pt x="2111" y="1546"/>
                </a:lnTo>
                <a:lnTo>
                  <a:pt x="1791" y="1829"/>
                </a:lnTo>
                <a:lnTo>
                  <a:pt x="1489" y="2130"/>
                </a:lnTo>
                <a:lnTo>
                  <a:pt x="1207" y="2451"/>
                </a:lnTo>
                <a:lnTo>
                  <a:pt x="943" y="2790"/>
                </a:lnTo>
                <a:lnTo>
                  <a:pt x="698" y="3148"/>
                </a:lnTo>
                <a:lnTo>
                  <a:pt x="490" y="3525"/>
                </a:lnTo>
                <a:lnTo>
                  <a:pt x="321" y="3902"/>
                </a:lnTo>
                <a:lnTo>
                  <a:pt x="189" y="4298"/>
                </a:lnTo>
                <a:lnTo>
                  <a:pt x="76" y="4713"/>
                </a:lnTo>
                <a:lnTo>
                  <a:pt x="19" y="5127"/>
                </a:lnTo>
                <a:lnTo>
                  <a:pt x="0" y="5561"/>
                </a:lnTo>
                <a:lnTo>
                  <a:pt x="0" y="5768"/>
                </a:lnTo>
                <a:lnTo>
                  <a:pt x="19" y="5994"/>
                </a:lnTo>
                <a:lnTo>
                  <a:pt x="38" y="6220"/>
                </a:lnTo>
                <a:lnTo>
                  <a:pt x="76" y="6428"/>
                </a:lnTo>
                <a:lnTo>
                  <a:pt x="151" y="6710"/>
                </a:lnTo>
                <a:lnTo>
                  <a:pt x="245" y="6974"/>
                </a:lnTo>
                <a:lnTo>
                  <a:pt x="340" y="7257"/>
                </a:lnTo>
                <a:lnTo>
                  <a:pt x="453" y="7521"/>
                </a:lnTo>
                <a:lnTo>
                  <a:pt x="585" y="7766"/>
                </a:lnTo>
                <a:lnTo>
                  <a:pt x="735" y="8030"/>
                </a:lnTo>
                <a:lnTo>
                  <a:pt x="905" y="8275"/>
                </a:lnTo>
                <a:lnTo>
                  <a:pt x="1075" y="8539"/>
                </a:lnTo>
                <a:lnTo>
                  <a:pt x="1452" y="9010"/>
                </a:lnTo>
                <a:lnTo>
                  <a:pt x="1866" y="9500"/>
                </a:lnTo>
                <a:lnTo>
                  <a:pt x="2319" y="9952"/>
                </a:lnTo>
                <a:lnTo>
                  <a:pt x="2790" y="10405"/>
                </a:lnTo>
                <a:lnTo>
                  <a:pt x="3280" y="10819"/>
                </a:lnTo>
                <a:lnTo>
                  <a:pt x="3789" y="11253"/>
                </a:lnTo>
                <a:lnTo>
                  <a:pt x="4788" y="12063"/>
                </a:lnTo>
                <a:lnTo>
                  <a:pt x="5749" y="12817"/>
                </a:lnTo>
                <a:lnTo>
                  <a:pt x="6201" y="13175"/>
                </a:lnTo>
                <a:lnTo>
                  <a:pt x="6616" y="13533"/>
                </a:lnTo>
                <a:lnTo>
                  <a:pt x="15097" y="21035"/>
                </a:lnTo>
                <a:lnTo>
                  <a:pt x="19395" y="24842"/>
                </a:lnTo>
                <a:lnTo>
                  <a:pt x="21543" y="26708"/>
                </a:lnTo>
                <a:lnTo>
                  <a:pt x="23730" y="28574"/>
                </a:lnTo>
                <a:lnTo>
                  <a:pt x="25916" y="30421"/>
                </a:lnTo>
                <a:lnTo>
                  <a:pt x="28140" y="32230"/>
                </a:lnTo>
                <a:lnTo>
                  <a:pt x="29271" y="33116"/>
                </a:lnTo>
                <a:lnTo>
                  <a:pt x="30402" y="34002"/>
                </a:lnTo>
                <a:lnTo>
                  <a:pt x="31533" y="34869"/>
                </a:lnTo>
                <a:lnTo>
                  <a:pt x="32682" y="35717"/>
                </a:lnTo>
                <a:lnTo>
                  <a:pt x="34077" y="36754"/>
                </a:lnTo>
                <a:lnTo>
                  <a:pt x="35491" y="37753"/>
                </a:lnTo>
                <a:lnTo>
                  <a:pt x="38337" y="39751"/>
                </a:lnTo>
                <a:lnTo>
                  <a:pt x="41201" y="41711"/>
                </a:lnTo>
                <a:lnTo>
                  <a:pt x="44048" y="43709"/>
                </a:lnTo>
                <a:lnTo>
                  <a:pt x="45461" y="44708"/>
                </a:lnTo>
                <a:lnTo>
                  <a:pt x="46856" y="45725"/>
                </a:lnTo>
                <a:lnTo>
                  <a:pt x="48251" y="46762"/>
                </a:lnTo>
                <a:lnTo>
                  <a:pt x="49608" y="47836"/>
                </a:lnTo>
                <a:lnTo>
                  <a:pt x="50965" y="48911"/>
                </a:lnTo>
                <a:lnTo>
                  <a:pt x="52284" y="50023"/>
                </a:lnTo>
                <a:lnTo>
                  <a:pt x="53584" y="51172"/>
                </a:lnTo>
                <a:lnTo>
                  <a:pt x="54225" y="51757"/>
                </a:lnTo>
                <a:lnTo>
                  <a:pt x="54847" y="52341"/>
                </a:lnTo>
                <a:lnTo>
                  <a:pt x="55884" y="53378"/>
                </a:lnTo>
                <a:lnTo>
                  <a:pt x="56921" y="54414"/>
                </a:lnTo>
                <a:lnTo>
                  <a:pt x="57938" y="55470"/>
                </a:lnTo>
                <a:lnTo>
                  <a:pt x="58956" y="56525"/>
                </a:lnTo>
                <a:lnTo>
                  <a:pt x="60992" y="58655"/>
                </a:lnTo>
                <a:lnTo>
                  <a:pt x="62009" y="59711"/>
                </a:lnTo>
                <a:lnTo>
                  <a:pt x="63065" y="60728"/>
                </a:lnTo>
                <a:lnTo>
                  <a:pt x="64120" y="61727"/>
                </a:lnTo>
                <a:lnTo>
                  <a:pt x="64667" y="62217"/>
                </a:lnTo>
                <a:lnTo>
                  <a:pt x="65214" y="62688"/>
                </a:lnTo>
                <a:lnTo>
                  <a:pt x="65760" y="63141"/>
                </a:lnTo>
                <a:lnTo>
                  <a:pt x="66326" y="63593"/>
                </a:lnTo>
                <a:lnTo>
                  <a:pt x="66891" y="64046"/>
                </a:lnTo>
                <a:lnTo>
                  <a:pt x="67456" y="64460"/>
                </a:lnTo>
                <a:lnTo>
                  <a:pt x="68041" y="64875"/>
                </a:lnTo>
                <a:lnTo>
                  <a:pt x="68644" y="65271"/>
                </a:lnTo>
                <a:lnTo>
                  <a:pt x="69247" y="65666"/>
                </a:lnTo>
                <a:lnTo>
                  <a:pt x="69869" y="66025"/>
                </a:lnTo>
                <a:lnTo>
                  <a:pt x="70491" y="66364"/>
                </a:lnTo>
                <a:lnTo>
                  <a:pt x="71132" y="66684"/>
                </a:lnTo>
                <a:lnTo>
                  <a:pt x="71791" y="67005"/>
                </a:lnTo>
                <a:lnTo>
                  <a:pt x="72451" y="67287"/>
                </a:lnTo>
                <a:lnTo>
                  <a:pt x="72941" y="67476"/>
                </a:lnTo>
                <a:lnTo>
                  <a:pt x="73412" y="67645"/>
                </a:lnTo>
                <a:lnTo>
                  <a:pt x="73902" y="67815"/>
                </a:lnTo>
                <a:lnTo>
                  <a:pt x="74392" y="67966"/>
                </a:lnTo>
                <a:lnTo>
                  <a:pt x="74882" y="68098"/>
                </a:lnTo>
                <a:lnTo>
                  <a:pt x="75391" y="68230"/>
                </a:lnTo>
                <a:lnTo>
                  <a:pt x="76390" y="68456"/>
                </a:lnTo>
                <a:lnTo>
                  <a:pt x="77389" y="68644"/>
                </a:lnTo>
                <a:lnTo>
                  <a:pt x="78407" y="68795"/>
                </a:lnTo>
                <a:lnTo>
                  <a:pt x="79444" y="68908"/>
                </a:lnTo>
                <a:lnTo>
                  <a:pt x="80461" y="68984"/>
                </a:lnTo>
                <a:lnTo>
                  <a:pt x="81498" y="69040"/>
                </a:lnTo>
                <a:lnTo>
                  <a:pt x="82535" y="69059"/>
                </a:lnTo>
                <a:lnTo>
                  <a:pt x="83571" y="69059"/>
                </a:lnTo>
                <a:lnTo>
                  <a:pt x="84608" y="69021"/>
                </a:lnTo>
                <a:lnTo>
                  <a:pt x="85663" y="68984"/>
                </a:lnTo>
                <a:lnTo>
                  <a:pt x="86700" y="68908"/>
                </a:lnTo>
                <a:lnTo>
                  <a:pt x="87737" y="68833"/>
                </a:lnTo>
                <a:lnTo>
                  <a:pt x="88754" y="68720"/>
                </a:lnTo>
                <a:lnTo>
                  <a:pt x="90243" y="68569"/>
                </a:lnTo>
                <a:lnTo>
                  <a:pt x="90997" y="68456"/>
                </a:lnTo>
                <a:lnTo>
                  <a:pt x="91732" y="68362"/>
                </a:lnTo>
                <a:lnTo>
                  <a:pt x="92486" y="68230"/>
                </a:lnTo>
                <a:lnTo>
                  <a:pt x="93221" y="68098"/>
                </a:lnTo>
                <a:lnTo>
                  <a:pt x="93956" y="67928"/>
                </a:lnTo>
                <a:lnTo>
                  <a:pt x="94673" y="67759"/>
                </a:lnTo>
                <a:lnTo>
                  <a:pt x="95408" y="67570"/>
                </a:lnTo>
                <a:lnTo>
                  <a:pt x="96105" y="67344"/>
                </a:lnTo>
                <a:lnTo>
                  <a:pt x="96802" y="67099"/>
                </a:lnTo>
                <a:lnTo>
                  <a:pt x="97500" y="66835"/>
                </a:lnTo>
                <a:lnTo>
                  <a:pt x="98178" y="66533"/>
                </a:lnTo>
                <a:lnTo>
                  <a:pt x="98838" y="66194"/>
                </a:lnTo>
                <a:lnTo>
                  <a:pt x="99479" y="65836"/>
                </a:lnTo>
                <a:lnTo>
                  <a:pt x="100120" y="65440"/>
                </a:lnTo>
                <a:lnTo>
                  <a:pt x="100478" y="65176"/>
                </a:lnTo>
                <a:lnTo>
                  <a:pt x="100836" y="64913"/>
                </a:lnTo>
                <a:lnTo>
                  <a:pt x="101194" y="64649"/>
                </a:lnTo>
                <a:lnTo>
                  <a:pt x="101533" y="64347"/>
                </a:lnTo>
                <a:lnTo>
                  <a:pt x="101872" y="64046"/>
                </a:lnTo>
                <a:lnTo>
                  <a:pt x="102193" y="63744"/>
                </a:lnTo>
                <a:lnTo>
                  <a:pt x="102494" y="63424"/>
                </a:lnTo>
                <a:lnTo>
                  <a:pt x="102796" y="63084"/>
                </a:lnTo>
                <a:lnTo>
                  <a:pt x="103079" y="62745"/>
                </a:lnTo>
                <a:lnTo>
                  <a:pt x="103361" y="62387"/>
                </a:lnTo>
                <a:lnTo>
                  <a:pt x="103625" y="62029"/>
                </a:lnTo>
                <a:lnTo>
                  <a:pt x="103889" y="61671"/>
                </a:lnTo>
                <a:lnTo>
                  <a:pt x="104134" y="61294"/>
                </a:lnTo>
                <a:lnTo>
                  <a:pt x="104360" y="60917"/>
                </a:lnTo>
                <a:lnTo>
                  <a:pt x="104586" y="60521"/>
                </a:lnTo>
                <a:lnTo>
                  <a:pt x="104794" y="60125"/>
                </a:lnTo>
                <a:lnTo>
                  <a:pt x="105001" y="59729"/>
                </a:lnTo>
                <a:lnTo>
                  <a:pt x="105171" y="59315"/>
                </a:lnTo>
                <a:lnTo>
                  <a:pt x="105340" y="58900"/>
                </a:lnTo>
                <a:lnTo>
                  <a:pt x="105510" y="58485"/>
                </a:lnTo>
                <a:lnTo>
                  <a:pt x="105661" y="58052"/>
                </a:lnTo>
                <a:lnTo>
                  <a:pt x="105793" y="57637"/>
                </a:lnTo>
                <a:lnTo>
                  <a:pt x="105906" y="57204"/>
                </a:lnTo>
                <a:lnTo>
                  <a:pt x="106019" y="56770"/>
                </a:lnTo>
                <a:lnTo>
                  <a:pt x="106094" y="56318"/>
                </a:lnTo>
                <a:lnTo>
                  <a:pt x="106170" y="55884"/>
                </a:lnTo>
                <a:lnTo>
                  <a:pt x="106245" y="55451"/>
                </a:lnTo>
                <a:lnTo>
                  <a:pt x="106283" y="54999"/>
                </a:lnTo>
                <a:lnTo>
                  <a:pt x="106320" y="54546"/>
                </a:lnTo>
                <a:lnTo>
                  <a:pt x="106339" y="54113"/>
                </a:lnTo>
                <a:lnTo>
                  <a:pt x="106339" y="53660"/>
                </a:lnTo>
                <a:lnTo>
                  <a:pt x="106339" y="53208"/>
                </a:lnTo>
                <a:lnTo>
                  <a:pt x="106302" y="52756"/>
                </a:lnTo>
                <a:lnTo>
                  <a:pt x="106264" y="52322"/>
                </a:lnTo>
                <a:lnTo>
                  <a:pt x="106207" y="51870"/>
                </a:lnTo>
                <a:lnTo>
                  <a:pt x="106132" y="51436"/>
                </a:lnTo>
                <a:lnTo>
                  <a:pt x="106057" y="51003"/>
                </a:lnTo>
                <a:lnTo>
                  <a:pt x="105944" y="50550"/>
                </a:lnTo>
                <a:lnTo>
                  <a:pt x="105830" y="50117"/>
                </a:lnTo>
                <a:lnTo>
                  <a:pt x="105699" y="49702"/>
                </a:lnTo>
                <a:lnTo>
                  <a:pt x="105567" y="49269"/>
                </a:lnTo>
                <a:lnTo>
                  <a:pt x="105416" y="48854"/>
                </a:lnTo>
                <a:lnTo>
                  <a:pt x="105246" y="48440"/>
                </a:lnTo>
                <a:lnTo>
                  <a:pt x="105058" y="48025"/>
                </a:lnTo>
                <a:lnTo>
                  <a:pt x="104869" y="47629"/>
                </a:lnTo>
                <a:lnTo>
                  <a:pt x="104662" y="47233"/>
                </a:lnTo>
                <a:lnTo>
                  <a:pt x="104436" y="46837"/>
                </a:lnTo>
                <a:lnTo>
                  <a:pt x="104210" y="46460"/>
                </a:lnTo>
                <a:lnTo>
                  <a:pt x="103965" y="46084"/>
                </a:lnTo>
                <a:lnTo>
                  <a:pt x="103719" y="45707"/>
                </a:lnTo>
                <a:lnTo>
                  <a:pt x="103437" y="45348"/>
                </a:lnTo>
                <a:lnTo>
                  <a:pt x="103173" y="44990"/>
                </a:lnTo>
                <a:lnTo>
                  <a:pt x="102890" y="44651"/>
                </a:lnTo>
                <a:lnTo>
                  <a:pt x="102589" y="44312"/>
                </a:lnTo>
                <a:lnTo>
                  <a:pt x="102268" y="43991"/>
                </a:lnTo>
                <a:lnTo>
                  <a:pt x="101967" y="43671"/>
                </a:lnTo>
                <a:lnTo>
                  <a:pt x="101627" y="43369"/>
                </a:lnTo>
                <a:lnTo>
                  <a:pt x="101288" y="43087"/>
                </a:lnTo>
                <a:lnTo>
                  <a:pt x="100949" y="42804"/>
                </a:lnTo>
                <a:lnTo>
                  <a:pt x="100591" y="42521"/>
                </a:lnTo>
                <a:lnTo>
                  <a:pt x="100233" y="42257"/>
                </a:lnTo>
                <a:lnTo>
                  <a:pt x="99856" y="42012"/>
                </a:lnTo>
                <a:lnTo>
                  <a:pt x="99479" y="41786"/>
                </a:lnTo>
                <a:lnTo>
                  <a:pt x="99083" y="41560"/>
                </a:lnTo>
                <a:lnTo>
                  <a:pt x="98536" y="41277"/>
                </a:lnTo>
                <a:lnTo>
                  <a:pt x="97952" y="41013"/>
                </a:lnTo>
                <a:lnTo>
                  <a:pt x="97387" y="40768"/>
                </a:lnTo>
                <a:lnTo>
                  <a:pt x="96784" y="40542"/>
                </a:lnTo>
                <a:lnTo>
                  <a:pt x="96199" y="40335"/>
                </a:lnTo>
                <a:lnTo>
                  <a:pt x="95577" y="40146"/>
                </a:lnTo>
                <a:lnTo>
                  <a:pt x="94974" y="39977"/>
                </a:lnTo>
                <a:lnTo>
                  <a:pt x="94352" y="39807"/>
                </a:lnTo>
                <a:lnTo>
                  <a:pt x="93108" y="39524"/>
                </a:lnTo>
                <a:lnTo>
                  <a:pt x="91845" y="39261"/>
                </a:lnTo>
                <a:lnTo>
                  <a:pt x="89320" y="38789"/>
                </a:lnTo>
                <a:lnTo>
                  <a:pt x="88076" y="38544"/>
                </a:lnTo>
                <a:lnTo>
                  <a:pt x="86832" y="38262"/>
                </a:lnTo>
                <a:lnTo>
                  <a:pt x="86229" y="38111"/>
                </a:lnTo>
                <a:lnTo>
                  <a:pt x="85607" y="37941"/>
                </a:lnTo>
                <a:lnTo>
                  <a:pt x="85023" y="37772"/>
                </a:lnTo>
                <a:lnTo>
                  <a:pt x="84419" y="37564"/>
                </a:lnTo>
                <a:lnTo>
                  <a:pt x="83854" y="37357"/>
                </a:lnTo>
                <a:lnTo>
                  <a:pt x="83270" y="37131"/>
                </a:lnTo>
                <a:lnTo>
                  <a:pt x="82704" y="36867"/>
                </a:lnTo>
                <a:lnTo>
                  <a:pt x="82158" y="36603"/>
                </a:lnTo>
                <a:lnTo>
                  <a:pt x="81630" y="36302"/>
                </a:lnTo>
                <a:lnTo>
                  <a:pt x="81102" y="35962"/>
                </a:lnTo>
                <a:lnTo>
                  <a:pt x="80593" y="35623"/>
                </a:lnTo>
                <a:lnTo>
                  <a:pt x="80103" y="35227"/>
                </a:lnTo>
                <a:lnTo>
                  <a:pt x="79670" y="34850"/>
                </a:lnTo>
                <a:lnTo>
                  <a:pt x="79255" y="34473"/>
                </a:lnTo>
                <a:lnTo>
                  <a:pt x="78859" y="34059"/>
                </a:lnTo>
                <a:lnTo>
                  <a:pt x="78501" y="33644"/>
                </a:lnTo>
                <a:lnTo>
                  <a:pt x="78143" y="33210"/>
                </a:lnTo>
                <a:lnTo>
                  <a:pt x="77804" y="32758"/>
                </a:lnTo>
                <a:lnTo>
                  <a:pt x="77502" y="32287"/>
                </a:lnTo>
                <a:lnTo>
                  <a:pt x="77182" y="31816"/>
                </a:lnTo>
                <a:lnTo>
                  <a:pt x="76899" y="31345"/>
                </a:lnTo>
                <a:lnTo>
                  <a:pt x="76616" y="30855"/>
                </a:lnTo>
                <a:lnTo>
                  <a:pt x="76353" y="30346"/>
                </a:lnTo>
                <a:lnTo>
                  <a:pt x="76089" y="29837"/>
                </a:lnTo>
                <a:lnTo>
                  <a:pt x="75599" y="28800"/>
                </a:lnTo>
                <a:lnTo>
                  <a:pt x="75127" y="27745"/>
                </a:lnTo>
                <a:lnTo>
                  <a:pt x="74185" y="25615"/>
                </a:lnTo>
                <a:lnTo>
                  <a:pt x="73733" y="24540"/>
                </a:lnTo>
                <a:lnTo>
                  <a:pt x="73243" y="23485"/>
                </a:lnTo>
                <a:lnTo>
                  <a:pt x="72715" y="22448"/>
                </a:lnTo>
                <a:lnTo>
                  <a:pt x="72451" y="21939"/>
                </a:lnTo>
                <a:lnTo>
                  <a:pt x="72168" y="21449"/>
                </a:lnTo>
                <a:lnTo>
                  <a:pt x="71867" y="20941"/>
                </a:lnTo>
                <a:lnTo>
                  <a:pt x="71565" y="20469"/>
                </a:lnTo>
                <a:lnTo>
                  <a:pt x="71226" y="19998"/>
                </a:lnTo>
                <a:lnTo>
                  <a:pt x="70887" y="19527"/>
                </a:lnTo>
                <a:lnTo>
                  <a:pt x="70547" y="19093"/>
                </a:lnTo>
                <a:lnTo>
                  <a:pt x="70170" y="18660"/>
                </a:lnTo>
                <a:lnTo>
                  <a:pt x="69794" y="18264"/>
                </a:lnTo>
                <a:lnTo>
                  <a:pt x="69398" y="17850"/>
                </a:lnTo>
                <a:lnTo>
                  <a:pt x="69002" y="17473"/>
                </a:lnTo>
                <a:lnTo>
                  <a:pt x="68587" y="17114"/>
                </a:lnTo>
                <a:lnTo>
                  <a:pt x="68154" y="16756"/>
                </a:lnTo>
                <a:lnTo>
                  <a:pt x="67720" y="16417"/>
                </a:lnTo>
                <a:lnTo>
                  <a:pt x="67268" y="16097"/>
                </a:lnTo>
                <a:lnTo>
                  <a:pt x="66797" y="15776"/>
                </a:lnTo>
                <a:lnTo>
                  <a:pt x="66326" y="15475"/>
                </a:lnTo>
                <a:lnTo>
                  <a:pt x="65854" y="15192"/>
                </a:lnTo>
                <a:lnTo>
                  <a:pt x="65364" y="14909"/>
                </a:lnTo>
                <a:lnTo>
                  <a:pt x="64874" y="14645"/>
                </a:lnTo>
                <a:lnTo>
                  <a:pt x="64365" y="14400"/>
                </a:lnTo>
                <a:lnTo>
                  <a:pt x="63856" y="14174"/>
                </a:lnTo>
                <a:lnTo>
                  <a:pt x="63329" y="13948"/>
                </a:lnTo>
                <a:lnTo>
                  <a:pt x="62801" y="13741"/>
                </a:lnTo>
                <a:lnTo>
                  <a:pt x="62273" y="13533"/>
                </a:lnTo>
                <a:lnTo>
                  <a:pt x="61727" y="13345"/>
                </a:lnTo>
                <a:lnTo>
                  <a:pt x="61199" y="13175"/>
                </a:lnTo>
                <a:lnTo>
                  <a:pt x="60652" y="13006"/>
                </a:lnTo>
                <a:lnTo>
                  <a:pt x="60106" y="12855"/>
                </a:lnTo>
                <a:lnTo>
                  <a:pt x="59540" y="12704"/>
                </a:lnTo>
                <a:lnTo>
                  <a:pt x="58428" y="12459"/>
                </a:lnTo>
                <a:lnTo>
                  <a:pt x="57316" y="12252"/>
                </a:lnTo>
                <a:lnTo>
                  <a:pt x="56185" y="12082"/>
                </a:lnTo>
                <a:lnTo>
                  <a:pt x="55055" y="11950"/>
                </a:lnTo>
                <a:lnTo>
                  <a:pt x="53924" y="11875"/>
                </a:lnTo>
                <a:lnTo>
                  <a:pt x="52812" y="11799"/>
                </a:lnTo>
                <a:lnTo>
                  <a:pt x="51681" y="11762"/>
                </a:lnTo>
                <a:lnTo>
                  <a:pt x="49419" y="11762"/>
                </a:lnTo>
                <a:lnTo>
                  <a:pt x="48307" y="11781"/>
                </a:lnTo>
                <a:lnTo>
                  <a:pt x="47176" y="11818"/>
                </a:lnTo>
                <a:lnTo>
                  <a:pt x="46045" y="11875"/>
                </a:lnTo>
                <a:lnTo>
                  <a:pt x="43784" y="11988"/>
                </a:lnTo>
                <a:lnTo>
                  <a:pt x="41522" y="12101"/>
                </a:lnTo>
                <a:lnTo>
                  <a:pt x="39260" y="12195"/>
                </a:lnTo>
                <a:lnTo>
                  <a:pt x="38148" y="12233"/>
                </a:lnTo>
                <a:lnTo>
                  <a:pt x="37017" y="12252"/>
                </a:lnTo>
                <a:lnTo>
                  <a:pt x="35886" y="12252"/>
                </a:lnTo>
                <a:lnTo>
                  <a:pt x="34737" y="12233"/>
                </a:lnTo>
                <a:lnTo>
                  <a:pt x="33606" y="12195"/>
                </a:lnTo>
                <a:lnTo>
                  <a:pt x="32475" y="12120"/>
                </a:lnTo>
                <a:lnTo>
                  <a:pt x="31325" y="12007"/>
                </a:lnTo>
                <a:lnTo>
                  <a:pt x="30213" y="11875"/>
                </a:lnTo>
                <a:lnTo>
                  <a:pt x="29082" y="11686"/>
                </a:lnTo>
                <a:lnTo>
                  <a:pt x="27970" y="11479"/>
                </a:lnTo>
                <a:lnTo>
                  <a:pt x="26877" y="11234"/>
                </a:lnTo>
                <a:lnTo>
                  <a:pt x="26331" y="11083"/>
                </a:lnTo>
                <a:lnTo>
                  <a:pt x="25784" y="10932"/>
                </a:lnTo>
                <a:lnTo>
                  <a:pt x="25256" y="10763"/>
                </a:lnTo>
                <a:lnTo>
                  <a:pt x="24729" y="10593"/>
                </a:lnTo>
                <a:lnTo>
                  <a:pt x="24201" y="10405"/>
                </a:lnTo>
                <a:lnTo>
                  <a:pt x="23673" y="10197"/>
                </a:lnTo>
                <a:lnTo>
                  <a:pt x="23164" y="9990"/>
                </a:lnTo>
                <a:lnTo>
                  <a:pt x="22655" y="9764"/>
                </a:lnTo>
                <a:lnTo>
                  <a:pt x="22146" y="9519"/>
                </a:lnTo>
                <a:lnTo>
                  <a:pt x="21638" y="9274"/>
                </a:lnTo>
                <a:lnTo>
                  <a:pt x="21147" y="8991"/>
                </a:lnTo>
                <a:lnTo>
                  <a:pt x="20676" y="8708"/>
                </a:lnTo>
                <a:lnTo>
                  <a:pt x="20186" y="8426"/>
                </a:lnTo>
                <a:lnTo>
                  <a:pt x="19715" y="8105"/>
                </a:lnTo>
                <a:lnTo>
                  <a:pt x="19168" y="7709"/>
                </a:lnTo>
                <a:lnTo>
                  <a:pt x="18641" y="7314"/>
                </a:lnTo>
                <a:lnTo>
                  <a:pt x="18113" y="6880"/>
                </a:lnTo>
                <a:lnTo>
                  <a:pt x="17585" y="6447"/>
                </a:lnTo>
                <a:lnTo>
                  <a:pt x="16567" y="5542"/>
                </a:lnTo>
                <a:lnTo>
                  <a:pt x="15569" y="4637"/>
                </a:lnTo>
                <a:lnTo>
                  <a:pt x="14551" y="3751"/>
                </a:lnTo>
                <a:lnTo>
                  <a:pt x="14023" y="3318"/>
                </a:lnTo>
                <a:lnTo>
                  <a:pt x="13495" y="2884"/>
                </a:lnTo>
                <a:lnTo>
                  <a:pt x="12968" y="2489"/>
                </a:lnTo>
                <a:lnTo>
                  <a:pt x="12402" y="2093"/>
                </a:lnTo>
                <a:lnTo>
                  <a:pt x="11837" y="1716"/>
                </a:lnTo>
                <a:lnTo>
                  <a:pt x="11252" y="1377"/>
                </a:lnTo>
                <a:lnTo>
                  <a:pt x="10781" y="1113"/>
                </a:lnTo>
                <a:lnTo>
                  <a:pt x="10291" y="886"/>
                </a:lnTo>
                <a:lnTo>
                  <a:pt x="9801" y="679"/>
                </a:lnTo>
                <a:lnTo>
                  <a:pt x="9311" y="491"/>
                </a:lnTo>
                <a:lnTo>
                  <a:pt x="8802" y="340"/>
                </a:lnTo>
                <a:lnTo>
                  <a:pt x="8293" y="208"/>
                </a:lnTo>
                <a:lnTo>
                  <a:pt x="7784" y="114"/>
                </a:lnTo>
                <a:lnTo>
                  <a:pt x="7276" y="38"/>
                </a:lnTo>
                <a:lnTo>
                  <a:pt x="6748"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2" name="Google Shape;762;p29"/>
          <p:cNvSpPr/>
          <p:nvPr/>
        </p:nvSpPr>
        <p:spPr>
          <a:xfrm rot="10800000">
            <a:off x="10184891" y="-629458"/>
            <a:ext cx="2967423" cy="2433548"/>
          </a:xfrm>
          <a:custGeom>
            <a:avLst/>
            <a:gdLst/>
            <a:ahLst/>
            <a:cxnLst/>
            <a:rect l="l" t="t" r="r" b="b"/>
            <a:pathLst>
              <a:path w="49024" h="40204" extrusionOk="0">
                <a:moveTo>
                  <a:pt x="6352" y="1"/>
                </a:moveTo>
                <a:lnTo>
                  <a:pt x="6069" y="19"/>
                </a:lnTo>
                <a:lnTo>
                  <a:pt x="5786" y="76"/>
                </a:lnTo>
                <a:lnTo>
                  <a:pt x="5504" y="133"/>
                </a:lnTo>
                <a:lnTo>
                  <a:pt x="5259" y="208"/>
                </a:lnTo>
                <a:lnTo>
                  <a:pt x="5127" y="265"/>
                </a:lnTo>
                <a:lnTo>
                  <a:pt x="5014" y="340"/>
                </a:lnTo>
                <a:lnTo>
                  <a:pt x="4919" y="396"/>
                </a:lnTo>
                <a:lnTo>
                  <a:pt x="4825" y="472"/>
                </a:lnTo>
                <a:lnTo>
                  <a:pt x="4674" y="660"/>
                </a:lnTo>
                <a:lnTo>
                  <a:pt x="4561" y="849"/>
                </a:lnTo>
                <a:lnTo>
                  <a:pt x="4467" y="1075"/>
                </a:lnTo>
                <a:lnTo>
                  <a:pt x="4392" y="1301"/>
                </a:lnTo>
                <a:lnTo>
                  <a:pt x="4241" y="1810"/>
                </a:lnTo>
                <a:lnTo>
                  <a:pt x="3751" y="3374"/>
                </a:lnTo>
                <a:lnTo>
                  <a:pt x="3298" y="4939"/>
                </a:lnTo>
                <a:lnTo>
                  <a:pt x="2846" y="6503"/>
                </a:lnTo>
                <a:lnTo>
                  <a:pt x="2431" y="8086"/>
                </a:lnTo>
                <a:lnTo>
                  <a:pt x="2036" y="9670"/>
                </a:lnTo>
                <a:lnTo>
                  <a:pt x="1659" y="11272"/>
                </a:lnTo>
                <a:lnTo>
                  <a:pt x="1300" y="12855"/>
                </a:lnTo>
                <a:lnTo>
                  <a:pt x="961" y="14457"/>
                </a:lnTo>
                <a:lnTo>
                  <a:pt x="660" y="16097"/>
                </a:lnTo>
                <a:lnTo>
                  <a:pt x="509" y="16926"/>
                </a:lnTo>
                <a:lnTo>
                  <a:pt x="377" y="17755"/>
                </a:lnTo>
                <a:lnTo>
                  <a:pt x="264" y="18585"/>
                </a:lnTo>
                <a:lnTo>
                  <a:pt x="170" y="19414"/>
                </a:lnTo>
                <a:lnTo>
                  <a:pt x="94" y="20243"/>
                </a:lnTo>
                <a:lnTo>
                  <a:pt x="38" y="21072"/>
                </a:lnTo>
                <a:lnTo>
                  <a:pt x="19" y="21902"/>
                </a:lnTo>
                <a:lnTo>
                  <a:pt x="0" y="22731"/>
                </a:lnTo>
                <a:lnTo>
                  <a:pt x="38" y="23560"/>
                </a:lnTo>
                <a:lnTo>
                  <a:pt x="94" y="24390"/>
                </a:lnTo>
                <a:lnTo>
                  <a:pt x="170" y="25200"/>
                </a:lnTo>
                <a:lnTo>
                  <a:pt x="302" y="26029"/>
                </a:lnTo>
                <a:lnTo>
                  <a:pt x="452" y="26840"/>
                </a:lnTo>
                <a:lnTo>
                  <a:pt x="660" y="27632"/>
                </a:lnTo>
                <a:lnTo>
                  <a:pt x="810" y="28178"/>
                </a:lnTo>
                <a:lnTo>
                  <a:pt x="999" y="28725"/>
                </a:lnTo>
                <a:lnTo>
                  <a:pt x="1206" y="29252"/>
                </a:lnTo>
                <a:lnTo>
                  <a:pt x="1414" y="29780"/>
                </a:lnTo>
                <a:lnTo>
                  <a:pt x="1659" y="30308"/>
                </a:lnTo>
                <a:lnTo>
                  <a:pt x="1922" y="30817"/>
                </a:lnTo>
                <a:lnTo>
                  <a:pt x="2186" y="31307"/>
                </a:lnTo>
                <a:lnTo>
                  <a:pt x="2488" y="31797"/>
                </a:lnTo>
                <a:lnTo>
                  <a:pt x="2789" y="32268"/>
                </a:lnTo>
                <a:lnTo>
                  <a:pt x="3129" y="32739"/>
                </a:lnTo>
                <a:lnTo>
                  <a:pt x="3468" y="33210"/>
                </a:lnTo>
                <a:lnTo>
                  <a:pt x="3826" y="33644"/>
                </a:lnTo>
                <a:lnTo>
                  <a:pt x="4184" y="34077"/>
                </a:lnTo>
                <a:lnTo>
                  <a:pt x="4580" y="34511"/>
                </a:lnTo>
                <a:lnTo>
                  <a:pt x="4976" y="34926"/>
                </a:lnTo>
                <a:lnTo>
                  <a:pt x="5372" y="35321"/>
                </a:lnTo>
                <a:lnTo>
                  <a:pt x="5805" y="35698"/>
                </a:lnTo>
                <a:lnTo>
                  <a:pt x="6239" y="36075"/>
                </a:lnTo>
                <a:lnTo>
                  <a:pt x="6691" y="36433"/>
                </a:lnTo>
                <a:lnTo>
                  <a:pt x="7143" y="36773"/>
                </a:lnTo>
                <a:lnTo>
                  <a:pt x="7614" y="37093"/>
                </a:lnTo>
                <a:lnTo>
                  <a:pt x="8105" y="37414"/>
                </a:lnTo>
                <a:lnTo>
                  <a:pt x="8595" y="37715"/>
                </a:lnTo>
                <a:lnTo>
                  <a:pt x="9085" y="37998"/>
                </a:lnTo>
                <a:lnTo>
                  <a:pt x="9594" y="38262"/>
                </a:lnTo>
                <a:lnTo>
                  <a:pt x="10102" y="38507"/>
                </a:lnTo>
                <a:lnTo>
                  <a:pt x="10630" y="38733"/>
                </a:lnTo>
                <a:lnTo>
                  <a:pt x="11158" y="38940"/>
                </a:lnTo>
                <a:lnTo>
                  <a:pt x="11704" y="39148"/>
                </a:lnTo>
                <a:lnTo>
                  <a:pt x="12251" y="39317"/>
                </a:lnTo>
                <a:lnTo>
                  <a:pt x="12798" y="39487"/>
                </a:lnTo>
                <a:lnTo>
                  <a:pt x="13344" y="39619"/>
                </a:lnTo>
                <a:lnTo>
                  <a:pt x="13928" y="39751"/>
                </a:lnTo>
                <a:lnTo>
                  <a:pt x="14513" y="39845"/>
                </a:lnTo>
                <a:lnTo>
                  <a:pt x="15097" y="39939"/>
                </a:lnTo>
                <a:lnTo>
                  <a:pt x="15681" y="40015"/>
                </a:lnTo>
                <a:lnTo>
                  <a:pt x="16266" y="40071"/>
                </a:lnTo>
                <a:lnTo>
                  <a:pt x="16869" y="40128"/>
                </a:lnTo>
                <a:lnTo>
                  <a:pt x="17453" y="40146"/>
                </a:lnTo>
                <a:lnTo>
                  <a:pt x="18056" y="40184"/>
                </a:lnTo>
                <a:lnTo>
                  <a:pt x="19244" y="40203"/>
                </a:lnTo>
                <a:lnTo>
                  <a:pt x="20431" y="40184"/>
                </a:lnTo>
                <a:lnTo>
                  <a:pt x="21618" y="40165"/>
                </a:lnTo>
                <a:lnTo>
                  <a:pt x="22806" y="40109"/>
                </a:lnTo>
                <a:lnTo>
                  <a:pt x="39901" y="39525"/>
                </a:lnTo>
                <a:lnTo>
                  <a:pt x="41295" y="39449"/>
                </a:lnTo>
                <a:lnTo>
                  <a:pt x="41993" y="39411"/>
                </a:lnTo>
                <a:lnTo>
                  <a:pt x="42690" y="39336"/>
                </a:lnTo>
                <a:lnTo>
                  <a:pt x="43388" y="39242"/>
                </a:lnTo>
                <a:lnTo>
                  <a:pt x="44066" y="39091"/>
                </a:lnTo>
                <a:lnTo>
                  <a:pt x="44405" y="39016"/>
                </a:lnTo>
                <a:lnTo>
                  <a:pt x="44745" y="38921"/>
                </a:lnTo>
                <a:lnTo>
                  <a:pt x="45065" y="38808"/>
                </a:lnTo>
                <a:lnTo>
                  <a:pt x="45404" y="38695"/>
                </a:lnTo>
                <a:lnTo>
                  <a:pt x="45725" y="38544"/>
                </a:lnTo>
                <a:lnTo>
                  <a:pt x="46026" y="38394"/>
                </a:lnTo>
                <a:lnTo>
                  <a:pt x="46347" y="38224"/>
                </a:lnTo>
                <a:lnTo>
                  <a:pt x="46648" y="38036"/>
                </a:lnTo>
                <a:lnTo>
                  <a:pt x="46931" y="37828"/>
                </a:lnTo>
                <a:lnTo>
                  <a:pt x="47214" y="37621"/>
                </a:lnTo>
                <a:lnTo>
                  <a:pt x="47477" y="37376"/>
                </a:lnTo>
                <a:lnTo>
                  <a:pt x="47723" y="37131"/>
                </a:lnTo>
                <a:lnTo>
                  <a:pt x="47949" y="36867"/>
                </a:lnTo>
                <a:lnTo>
                  <a:pt x="48175" y="36603"/>
                </a:lnTo>
                <a:lnTo>
                  <a:pt x="48363" y="36320"/>
                </a:lnTo>
                <a:lnTo>
                  <a:pt x="48533" y="36019"/>
                </a:lnTo>
                <a:lnTo>
                  <a:pt x="48684" y="35698"/>
                </a:lnTo>
                <a:lnTo>
                  <a:pt x="48797" y="35378"/>
                </a:lnTo>
                <a:lnTo>
                  <a:pt x="48910" y="35058"/>
                </a:lnTo>
                <a:lnTo>
                  <a:pt x="48966" y="34718"/>
                </a:lnTo>
                <a:lnTo>
                  <a:pt x="49004" y="34473"/>
                </a:lnTo>
                <a:lnTo>
                  <a:pt x="49023" y="34247"/>
                </a:lnTo>
                <a:lnTo>
                  <a:pt x="49023" y="34002"/>
                </a:lnTo>
                <a:lnTo>
                  <a:pt x="49023" y="33776"/>
                </a:lnTo>
                <a:lnTo>
                  <a:pt x="48985" y="33531"/>
                </a:lnTo>
                <a:lnTo>
                  <a:pt x="48948" y="33305"/>
                </a:lnTo>
                <a:lnTo>
                  <a:pt x="48910" y="33079"/>
                </a:lnTo>
                <a:lnTo>
                  <a:pt x="48853" y="32852"/>
                </a:lnTo>
                <a:lnTo>
                  <a:pt x="48703" y="32419"/>
                </a:lnTo>
                <a:lnTo>
                  <a:pt x="48514" y="31985"/>
                </a:lnTo>
                <a:lnTo>
                  <a:pt x="48288" y="31571"/>
                </a:lnTo>
                <a:lnTo>
                  <a:pt x="48043" y="31156"/>
                </a:lnTo>
                <a:lnTo>
                  <a:pt x="47741" y="30760"/>
                </a:lnTo>
                <a:lnTo>
                  <a:pt x="47440" y="30383"/>
                </a:lnTo>
                <a:lnTo>
                  <a:pt x="47101" y="30006"/>
                </a:lnTo>
                <a:lnTo>
                  <a:pt x="46742" y="29667"/>
                </a:lnTo>
                <a:lnTo>
                  <a:pt x="46365" y="29328"/>
                </a:lnTo>
                <a:lnTo>
                  <a:pt x="45970" y="29007"/>
                </a:lnTo>
                <a:lnTo>
                  <a:pt x="45593" y="28706"/>
                </a:lnTo>
                <a:lnTo>
                  <a:pt x="45178" y="28423"/>
                </a:lnTo>
                <a:lnTo>
                  <a:pt x="44368" y="27895"/>
                </a:lnTo>
                <a:lnTo>
                  <a:pt x="43538" y="27368"/>
                </a:lnTo>
                <a:lnTo>
                  <a:pt x="42709" y="26840"/>
                </a:lnTo>
                <a:lnTo>
                  <a:pt x="41880" y="26293"/>
                </a:lnTo>
                <a:lnTo>
                  <a:pt x="41503" y="26011"/>
                </a:lnTo>
                <a:lnTo>
                  <a:pt x="41107" y="25709"/>
                </a:lnTo>
                <a:lnTo>
                  <a:pt x="40749" y="25407"/>
                </a:lnTo>
                <a:lnTo>
                  <a:pt x="40391" y="25087"/>
                </a:lnTo>
                <a:lnTo>
                  <a:pt x="40051" y="24748"/>
                </a:lnTo>
                <a:lnTo>
                  <a:pt x="39750" y="24390"/>
                </a:lnTo>
                <a:lnTo>
                  <a:pt x="39448" y="24013"/>
                </a:lnTo>
                <a:lnTo>
                  <a:pt x="39184" y="23598"/>
                </a:lnTo>
                <a:lnTo>
                  <a:pt x="38958" y="23221"/>
                </a:lnTo>
                <a:lnTo>
                  <a:pt x="38770" y="22825"/>
                </a:lnTo>
                <a:lnTo>
                  <a:pt x="38581" y="22411"/>
                </a:lnTo>
                <a:lnTo>
                  <a:pt x="38431" y="21996"/>
                </a:lnTo>
                <a:lnTo>
                  <a:pt x="38280" y="21563"/>
                </a:lnTo>
                <a:lnTo>
                  <a:pt x="38148" y="21148"/>
                </a:lnTo>
                <a:lnTo>
                  <a:pt x="37884" y="20281"/>
                </a:lnTo>
                <a:lnTo>
                  <a:pt x="37601" y="19433"/>
                </a:lnTo>
                <a:lnTo>
                  <a:pt x="37469" y="18999"/>
                </a:lnTo>
                <a:lnTo>
                  <a:pt x="37300" y="18585"/>
                </a:lnTo>
                <a:lnTo>
                  <a:pt x="37130" y="18189"/>
                </a:lnTo>
                <a:lnTo>
                  <a:pt x="36923" y="17793"/>
                </a:lnTo>
                <a:lnTo>
                  <a:pt x="36715" y="17397"/>
                </a:lnTo>
                <a:lnTo>
                  <a:pt x="36452" y="17039"/>
                </a:lnTo>
                <a:lnTo>
                  <a:pt x="36263" y="16794"/>
                </a:lnTo>
                <a:lnTo>
                  <a:pt x="36075" y="16568"/>
                </a:lnTo>
                <a:lnTo>
                  <a:pt x="35867" y="16342"/>
                </a:lnTo>
                <a:lnTo>
                  <a:pt x="35641" y="16134"/>
                </a:lnTo>
                <a:lnTo>
                  <a:pt x="35415" y="15946"/>
                </a:lnTo>
                <a:lnTo>
                  <a:pt x="35189" y="15757"/>
                </a:lnTo>
                <a:lnTo>
                  <a:pt x="34944" y="15588"/>
                </a:lnTo>
                <a:lnTo>
                  <a:pt x="34680" y="15418"/>
                </a:lnTo>
                <a:lnTo>
                  <a:pt x="34435" y="15267"/>
                </a:lnTo>
                <a:lnTo>
                  <a:pt x="34171" y="15135"/>
                </a:lnTo>
                <a:lnTo>
                  <a:pt x="33606" y="14872"/>
                </a:lnTo>
                <a:lnTo>
                  <a:pt x="33040" y="14664"/>
                </a:lnTo>
                <a:lnTo>
                  <a:pt x="32456" y="14476"/>
                </a:lnTo>
                <a:lnTo>
                  <a:pt x="31853" y="14306"/>
                </a:lnTo>
                <a:lnTo>
                  <a:pt x="31231" y="14174"/>
                </a:lnTo>
                <a:lnTo>
                  <a:pt x="30590" y="14080"/>
                </a:lnTo>
                <a:lnTo>
                  <a:pt x="29968" y="13986"/>
                </a:lnTo>
                <a:lnTo>
                  <a:pt x="29327" y="13929"/>
                </a:lnTo>
                <a:lnTo>
                  <a:pt x="28686" y="13873"/>
                </a:lnTo>
                <a:lnTo>
                  <a:pt x="27423" y="13797"/>
                </a:lnTo>
                <a:lnTo>
                  <a:pt x="26180" y="13741"/>
                </a:lnTo>
                <a:lnTo>
                  <a:pt x="25539" y="13684"/>
                </a:lnTo>
                <a:lnTo>
                  <a:pt x="24898" y="13628"/>
                </a:lnTo>
                <a:lnTo>
                  <a:pt x="24257" y="13552"/>
                </a:lnTo>
                <a:lnTo>
                  <a:pt x="23635" y="13458"/>
                </a:lnTo>
                <a:lnTo>
                  <a:pt x="23013" y="13345"/>
                </a:lnTo>
                <a:lnTo>
                  <a:pt x="22410" y="13194"/>
                </a:lnTo>
                <a:lnTo>
                  <a:pt x="21807" y="13024"/>
                </a:lnTo>
                <a:lnTo>
                  <a:pt x="21223" y="12817"/>
                </a:lnTo>
                <a:lnTo>
                  <a:pt x="20676" y="12591"/>
                </a:lnTo>
                <a:lnTo>
                  <a:pt x="20393" y="12459"/>
                </a:lnTo>
                <a:lnTo>
                  <a:pt x="20129" y="12308"/>
                </a:lnTo>
                <a:lnTo>
                  <a:pt x="19884" y="12157"/>
                </a:lnTo>
                <a:lnTo>
                  <a:pt x="19621" y="12007"/>
                </a:lnTo>
                <a:lnTo>
                  <a:pt x="19375" y="11818"/>
                </a:lnTo>
                <a:lnTo>
                  <a:pt x="19149" y="11630"/>
                </a:lnTo>
                <a:lnTo>
                  <a:pt x="18923" y="11441"/>
                </a:lnTo>
                <a:lnTo>
                  <a:pt x="18697" y="11234"/>
                </a:lnTo>
                <a:lnTo>
                  <a:pt x="18490" y="11008"/>
                </a:lnTo>
                <a:lnTo>
                  <a:pt x="18282" y="10782"/>
                </a:lnTo>
                <a:lnTo>
                  <a:pt x="18056" y="10461"/>
                </a:lnTo>
                <a:lnTo>
                  <a:pt x="17830" y="10141"/>
                </a:lnTo>
                <a:lnTo>
                  <a:pt x="17642" y="9802"/>
                </a:lnTo>
                <a:lnTo>
                  <a:pt x="17453" y="9462"/>
                </a:lnTo>
                <a:lnTo>
                  <a:pt x="17283" y="9104"/>
                </a:lnTo>
                <a:lnTo>
                  <a:pt x="17133" y="8746"/>
                </a:lnTo>
                <a:lnTo>
                  <a:pt x="16850" y="8011"/>
                </a:lnTo>
                <a:lnTo>
                  <a:pt x="16303" y="6522"/>
                </a:lnTo>
                <a:lnTo>
                  <a:pt x="16002" y="5787"/>
                </a:lnTo>
                <a:lnTo>
                  <a:pt x="15851" y="5429"/>
                </a:lnTo>
                <a:lnTo>
                  <a:pt x="15681" y="5071"/>
                </a:lnTo>
                <a:lnTo>
                  <a:pt x="15512" y="4788"/>
                </a:lnTo>
                <a:lnTo>
                  <a:pt x="15342" y="4486"/>
                </a:lnTo>
                <a:lnTo>
                  <a:pt x="15172" y="4223"/>
                </a:lnTo>
                <a:lnTo>
                  <a:pt x="14965" y="3940"/>
                </a:lnTo>
                <a:lnTo>
                  <a:pt x="14777" y="3676"/>
                </a:lnTo>
                <a:lnTo>
                  <a:pt x="14569" y="3412"/>
                </a:lnTo>
                <a:lnTo>
                  <a:pt x="14343" y="3167"/>
                </a:lnTo>
                <a:lnTo>
                  <a:pt x="14117" y="2922"/>
                </a:lnTo>
                <a:lnTo>
                  <a:pt x="13872" y="2696"/>
                </a:lnTo>
                <a:lnTo>
                  <a:pt x="13627" y="2470"/>
                </a:lnTo>
                <a:lnTo>
                  <a:pt x="13382" y="2262"/>
                </a:lnTo>
                <a:lnTo>
                  <a:pt x="13118" y="2055"/>
                </a:lnTo>
                <a:lnTo>
                  <a:pt x="12835" y="1848"/>
                </a:lnTo>
                <a:lnTo>
                  <a:pt x="12571" y="1659"/>
                </a:lnTo>
                <a:lnTo>
                  <a:pt x="12006" y="1301"/>
                </a:lnTo>
                <a:lnTo>
                  <a:pt x="11478" y="1037"/>
                </a:lnTo>
                <a:lnTo>
                  <a:pt x="10932" y="792"/>
                </a:lnTo>
                <a:lnTo>
                  <a:pt x="10385" y="566"/>
                </a:lnTo>
                <a:lnTo>
                  <a:pt x="9820" y="378"/>
                </a:lnTo>
                <a:lnTo>
                  <a:pt x="9254" y="246"/>
                </a:lnTo>
                <a:lnTo>
                  <a:pt x="8670" y="133"/>
                </a:lnTo>
                <a:lnTo>
                  <a:pt x="8067" y="57"/>
                </a:lnTo>
                <a:lnTo>
                  <a:pt x="7483" y="19"/>
                </a:lnTo>
                <a:lnTo>
                  <a:pt x="6936" y="1"/>
                </a:lnTo>
                <a:close/>
              </a:path>
            </a:pathLst>
          </a:custGeom>
          <a:gradFill>
            <a:gsLst>
              <a:gs pos="0">
                <a:schemeClr val="accent2"/>
              </a:gs>
              <a:gs pos="100000">
                <a:schemeClr val="accent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3" name="Google Shape;763;p29"/>
          <p:cNvSpPr/>
          <p:nvPr/>
        </p:nvSpPr>
        <p:spPr>
          <a:xfrm rot="9000135">
            <a:off x="1060813" y="4321528"/>
            <a:ext cx="620583" cy="674560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4" name="Google Shape;764;p29"/>
          <p:cNvSpPr/>
          <p:nvPr/>
        </p:nvSpPr>
        <p:spPr>
          <a:xfrm rot="-3064468" flipH="1">
            <a:off x="11188496" y="-3225788"/>
            <a:ext cx="620565" cy="6745463"/>
          </a:xfrm>
          <a:custGeom>
            <a:avLst/>
            <a:gdLst/>
            <a:ahLst/>
            <a:cxnLst/>
            <a:rect l="l" t="t" r="r" b="b"/>
            <a:pathLst>
              <a:path w="12177" h="132369" extrusionOk="0">
                <a:moveTo>
                  <a:pt x="2696" y="1"/>
                </a:moveTo>
                <a:lnTo>
                  <a:pt x="2620" y="133"/>
                </a:lnTo>
                <a:lnTo>
                  <a:pt x="3092" y="434"/>
                </a:lnTo>
                <a:lnTo>
                  <a:pt x="3563" y="755"/>
                </a:lnTo>
                <a:lnTo>
                  <a:pt x="3996" y="1094"/>
                </a:lnTo>
                <a:lnTo>
                  <a:pt x="4411" y="1452"/>
                </a:lnTo>
                <a:lnTo>
                  <a:pt x="4826" y="1848"/>
                </a:lnTo>
                <a:lnTo>
                  <a:pt x="5202" y="2244"/>
                </a:lnTo>
                <a:lnTo>
                  <a:pt x="5579" y="2658"/>
                </a:lnTo>
                <a:lnTo>
                  <a:pt x="5919" y="3092"/>
                </a:lnTo>
                <a:lnTo>
                  <a:pt x="6258" y="3544"/>
                </a:lnTo>
                <a:lnTo>
                  <a:pt x="6578" y="4015"/>
                </a:lnTo>
                <a:lnTo>
                  <a:pt x="6861" y="4486"/>
                </a:lnTo>
                <a:lnTo>
                  <a:pt x="7125" y="4977"/>
                </a:lnTo>
                <a:lnTo>
                  <a:pt x="7389" y="5467"/>
                </a:lnTo>
                <a:lnTo>
                  <a:pt x="7615" y="5975"/>
                </a:lnTo>
                <a:lnTo>
                  <a:pt x="7822" y="6503"/>
                </a:lnTo>
                <a:lnTo>
                  <a:pt x="8011" y="7031"/>
                </a:lnTo>
                <a:lnTo>
                  <a:pt x="8180" y="7559"/>
                </a:lnTo>
                <a:lnTo>
                  <a:pt x="8331" y="8105"/>
                </a:lnTo>
                <a:lnTo>
                  <a:pt x="8444" y="8652"/>
                </a:lnTo>
                <a:lnTo>
                  <a:pt x="8557" y="9198"/>
                </a:lnTo>
                <a:lnTo>
                  <a:pt x="8633" y="9764"/>
                </a:lnTo>
                <a:lnTo>
                  <a:pt x="8689" y="10310"/>
                </a:lnTo>
                <a:lnTo>
                  <a:pt x="8708" y="10876"/>
                </a:lnTo>
                <a:lnTo>
                  <a:pt x="8727" y="11422"/>
                </a:lnTo>
                <a:lnTo>
                  <a:pt x="8708" y="11988"/>
                </a:lnTo>
                <a:lnTo>
                  <a:pt x="8670" y="12534"/>
                </a:lnTo>
                <a:lnTo>
                  <a:pt x="8595" y="13100"/>
                </a:lnTo>
                <a:lnTo>
                  <a:pt x="8501" y="13647"/>
                </a:lnTo>
                <a:lnTo>
                  <a:pt x="8388" y="14193"/>
                </a:lnTo>
                <a:lnTo>
                  <a:pt x="8237" y="14721"/>
                </a:lnTo>
                <a:lnTo>
                  <a:pt x="8067" y="15267"/>
                </a:lnTo>
                <a:lnTo>
                  <a:pt x="7879" y="15776"/>
                </a:lnTo>
                <a:lnTo>
                  <a:pt x="7709" y="16153"/>
                </a:lnTo>
                <a:lnTo>
                  <a:pt x="7558" y="16530"/>
                </a:lnTo>
                <a:lnTo>
                  <a:pt x="7181" y="17246"/>
                </a:lnTo>
                <a:lnTo>
                  <a:pt x="6786" y="17944"/>
                </a:lnTo>
                <a:lnTo>
                  <a:pt x="6352" y="18641"/>
                </a:lnTo>
                <a:lnTo>
                  <a:pt x="5900" y="19301"/>
                </a:lnTo>
                <a:lnTo>
                  <a:pt x="5429" y="19979"/>
                </a:lnTo>
                <a:lnTo>
                  <a:pt x="4486" y="21280"/>
                </a:lnTo>
                <a:lnTo>
                  <a:pt x="3582" y="22505"/>
                </a:lnTo>
                <a:lnTo>
                  <a:pt x="3129" y="23127"/>
                </a:lnTo>
                <a:lnTo>
                  <a:pt x="2696" y="23768"/>
                </a:lnTo>
                <a:lnTo>
                  <a:pt x="2300" y="24427"/>
                </a:lnTo>
                <a:lnTo>
                  <a:pt x="1904" y="25087"/>
                </a:lnTo>
                <a:lnTo>
                  <a:pt x="1546" y="25766"/>
                </a:lnTo>
                <a:lnTo>
                  <a:pt x="1207" y="26463"/>
                </a:lnTo>
                <a:lnTo>
                  <a:pt x="962" y="27066"/>
                </a:lnTo>
                <a:lnTo>
                  <a:pt x="754" y="27669"/>
                </a:lnTo>
                <a:lnTo>
                  <a:pt x="547" y="28310"/>
                </a:lnTo>
                <a:lnTo>
                  <a:pt x="396" y="28932"/>
                </a:lnTo>
                <a:lnTo>
                  <a:pt x="245" y="29573"/>
                </a:lnTo>
                <a:lnTo>
                  <a:pt x="151" y="30233"/>
                </a:lnTo>
                <a:lnTo>
                  <a:pt x="76" y="30892"/>
                </a:lnTo>
                <a:lnTo>
                  <a:pt x="19" y="31571"/>
                </a:lnTo>
                <a:lnTo>
                  <a:pt x="0" y="32268"/>
                </a:lnTo>
                <a:lnTo>
                  <a:pt x="0" y="32966"/>
                </a:lnTo>
                <a:lnTo>
                  <a:pt x="19" y="33663"/>
                </a:lnTo>
                <a:lnTo>
                  <a:pt x="95" y="34398"/>
                </a:lnTo>
                <a:lnTo>
                  <a:pt x="170" y="35133"/>
                </a:lnTo>
                <a:lnTo>
                  <a:pt x="283" y="35887"/>
                </a:lnTo>
                <a:lnTo>
                  <a:pt x="434" y="36641"/>
                </a:lnTo>
                <a:lnTo>
                  <a:pt x="604" y="37414"/>
                </a:lnTo>
                <a:lnTo>
                  <a:pt x="754" y="38017"/>
                </a:lnTo>
                <a:lnTo>
                  <a:pt x="905" y="38620"/>
                </a:lnTo>
                <a:lnTo>
                  <a:pt x="1094" y="39223"/>
                </a:lnTo>
                <a:lnTo>
                  <a:pt x="1282" y="39845"/>
                </a:lnTo>
                <a:lnTo>
                  <a:pt x="1508" y="40486"/>
                </a:lnTo>
                <a:lnTo>
                  <a:pt x="1734" y="41108"/>
                </a:lnTo>
                <a:lnTo>
                  <a:pt x="1979" y="41749"/>
                </a:lnTo>
                <a:lnTo>
                  <a:pt x="2243" y="42408"/>
                </a:lnTo>
                <a:lnTo>
                  <a:pt x="2507" y="43087"/>
                </a:lnTo>
                <a:lnTo>
                  <a:pt x="2809" y="43765"/>
                </a:lnTo>
                <a:lnTo>
                  <a:pt x="3468" y="45160"/>
                </a:lnTo>
                <a:lnTo>
                  <a:pt x="4185" y="46611"/>
                </a:lnTo>
                <a:lnTo>
                  <a:pt x="4995" y="48138"/>
                </a:lnTo>
                <a:lnTo>
                  <a:pt x="5749" y="49495"/>
                </a:lnTo>
                <a:lnTo>
                  <a:pt x="7031" y="51870"/>
                </a:lnTo>
                <a:lnTo>
                  <a:pt x="7672" y="53076"/>
                </a:lnTo>
                <a:lnTo>
                  <a:pt x="8293" y="54282"/>
                </a:lnTo>
                <a:lnTo>
                  <a:pt x="8878" y="55489"/>
                </a:lnTo>
                <a:lnTo>
                  <a:pt x="9443" y="56695"/>
                </a:lnTo>
                <a:lnTo>
                  <a:pt x="9971" y="57920"/>
                </a:lnTo>
                <a:lnTo>
                  <a:pt x="10216" y="58542"/>
                </a:lnTo>
                <a:lnTo>
                  <a:pt x="10461" y="59164"/>
                </a:lnTo>
                <a:lnTo>
                  <a:pt x="10668" y="59786"/>
                </a:lnTo>
                <a:lnTo>
                  <a:pt x="10876" y="60408"/>
                </a:lnTo>
                <a:lnTo>
                  <a:pt x="11083" y="61030"/>
                </a:lnTo>
                <a:lnTo>
                  <a:pt x="11253" y="61652"/>
                </a:lnTo>
                <a:lnTo>
                  <a:pt x="11422" y="62274"/>
                </a:lnTo>
                <a:lnTo>
                  <a:pt x="11554" y="62915"/>
                </a:lnTo>
                <a:lnTo>
                  <a:pt x="11686" y="63537"/>
                </a:lnTo>
                <a:lnTo>
                  <a:pt x="11799" y="64178"/>
                </a:lnTo>
                <a:lnTo>
                  <a:pt x="11893" y="64799"/>
                </a:lnTo>
                <a:lnTo>
                  <a:pt x="11950" y="65440"/>
                </a:lnTo>
                <a:lnTo>
                  <a:pt x="12006" y="66081"/>
                </a:lnTo>
                <a:lnTo>
                  <a:pt x="12025" y="66722"/>
                </a:lnTo>
                <a:lnTo>
                  <a:pt x="12025" y="67382"/>
                </a:lnTo>
                <a:lnTo>
                  <a:pt x="12006" y="68022"/>
                </a:lnTo>
                <a:lnTo>
                  <a:pt x="11969" y="68682"/>
                </a:lnTo>
                <a:lnTo>
                  <a:pt x="11893" y="69323"/>
                </a:lnTo>
                <a:lnTo>
                  <a:pt x="11761" y="70152"/>
                </a:lnTo>
                <a:lnTo>
                  <a:pt x="11592" y="70944"/>
                </a:lnTo>
                <a:lnTo>
                  <a:pt x="11403" y="71754"/>
                </a:lnTo>
                <a:lnTo>
                  <a:pt x="11158" y="72546"/>
                </a:lnTo>
                <a:lnTo>
                  <a:pt x="10894" y="73319"/>
                </a:lnTo>
                <a:lnTo>
                  <a:pt x="10612" y="74091"/>
                </a:lnTo>
                <a:lnTo>
                  <a:pt x="10291" y="74864"/>
                </a:lnTo>
                <a:lnTo>
                  <a:pt x="9952" y="75618"/>
                </a:lnTo>
                <a:lnTo>
                  <a:pt x="9594" y="76372"/>
                </a:lnTo>
                <a:lnTo>
                  <a:pt x="9217" y="77126"/>
                </a:lnTo>
                <a:lnTo>
                  <a:pt x="8821" y="77861"/>
                </a:lnTo>
                <a:lnTo>
                  <a:pt x="8425" y="78596"/>
                </a:lnTo>
                <a:lnTo>
                  <a:pt x="7596" y="80066"/>
                </a:lnTo>
                <a:lnTo>
                  <a:pt x="6748" y="81499"/>
                </a:lnTo>
                <a:lnTo>
                  <a:pt x="5824" y="83082"/>
                </a:lnTo>
                <a:lnTo>
                  <a:pt x="4939" y="84684"/>
                </a:lnTo>
                <a:lnTo>
                  <a:pt x="4505" y="85476"/>
                </a:lnTo>
                <a:lnTo>
                  <a:pt x="4072" y="86286"/>
                </a:lnTo>
                <a:lnTo>
                  <a:pt x="3676" y="87115"/>
                </a:lnTo>
                <a:lnTo>
                  <a:pt x="3299" y="87945"/>
                </a:lnTo>
                <a:lnTo>
                  <a:pt x="2960" y="88774"/>
                </a:lnTo>
                <a:lnTo>
                  <a:pt x="2639" y="89622"/>
                </a:lnTo>
                <a:lnTo>
                  <a:pt x="2356" y="90470"/>
                </a:lnTo>
                <a:lnTo>
                  <a:pt x="2093" y="91318"/>
                </a:lnTo>
                <a:lnTo>
                  <a:pt x="1885" y="92204"/>
                </a:lnTo>
                <a:lnTo>
                  <a:pt x="1810" y="92638"/>
                </a:lnTo>
                <a:lnTo>
                  <a:pt x="1716" y="93071"/>
                </a:lnTo>
                <a:lnTo>
                  <a:pt x="1659" y="93524"/>
                </a:lnTo>
                <a:lnTo>
                  <a:pt x="1603" y="93976"/>
                </a:lnTo>
                <a:lnTo>
                  <a:pt x="1565" y="94428"/>
                </a:lnTo>
                <a:lnTo>
                  <a:pt x="1546" y="94881"/>
                </a:lnTo>
                <a:lnTo>
                  <a:pt x="1527" y="95295"/>
                </a:lnTo>
                <a:lnTo>
                  <a:pt x="1527" y="95729"/>
                </a:lnTo>
                <a:lnTo>
                  <a:pt x="1565" y="96577"/>
                </a:lnTo>
                <a:lnTo>
                  <a:pt x="1621" y="97425"/>
                </a:lnTo>
                <a:lnTo>
                  <a:pt x="1753" y="98254"/>
                </a:lnTo>
                <a:lnTo>
                  <a:pt x="1904" y="99084"/>
                </a:lnTo>
                <a:lnTo>
                  <a:pt x="2093" y="99932"/>
                </a:lnTo>
                <a:lnTo>
                  <a:pt x="2300" y="100761"/>
                </a:lnTo>
                <a:lnTo>
                  <a:pt x="2545" y="101590"/>
                </a:lnTo>
                <a:lnTo>
                  <a:pt x="2828" y="102401"/>
                </a:lnTo>
                <a:lnTo>
                  <a:pt x="3129" y="103230"/>
                </a:lnTo>
                <a:lnTo>
                  <a:pt x="3450" y="104059"/>
                </a:lnTo>
                <a:lnTo>
                  <a:pt x="3789" y="104889"/>
                </a:lnTo>
                <a:lnTo>
                  <a:pt x="4147" y="105699"/>
                </a:lnTo>
                <a:lnTo>
                  <a:pt x="4524" y="106529"/>
                </a:lnTo>
                <a:lnTo>
                  <a:pt x="5278" y="108187"/>
                </a:lnTo>
                <a:lnTo>
                  <a:pt x="5429" y="108489"/>
                </a:lnTo>
                <a:lnTo>
                  <a:pt x="6164" y="110034"/>
                </a:lnTo>
                <a:lnTo>
                  <a:pt x="6861" y="111580"/>
                </a:lnTo>
                <a:lnTo>
                  <a:pt x="7219" y="112371"/>
                </a:lnTo>
                <a:lnTo>
                  <a:pt x="7540" y="113163"/>
                </a:lnTo>
                <a:lnTo>
                  <a:pt x="7860" y="113955"/>
                </a:lnTo>
                <a:lnTo>
                  <a:pt x="8143" y="114746"/>
                </a:lnTo>
                <a:lnTo>
                  <a:pt x="8425" y="115538"/>
                </a:lnTo>
                <a:lnTo>
                  <a:pt x="8670" y="116348"/>
                </a:lnTo>
                <a:lnTo>
                  <a:pt x="8897" y="117159"/>
                </a:lnTo>
                <a:lnTo>
                  <a:pt x="9085" y="117988"/>
                </a:lnTo>
                <a:lnTo>
                  <a:pt x="9236" y="118798"/>
                </a:lnTo>
                <a:lnTo>
                  <a:pt x="9368" y="119647"/>
                </a:lnTo>
                <a:lnTo>
                  <a:pt x="9443" y="120476"/>
                </a:lnTo>
                <a:lnTo>
                  <a:pt x="9500" y="121324"/>
                </a:lnTo>
                <a:lnTo>
                  <a:pt x="9500" y="121739"/>
                </a:lnTo>
                <a:lnTo>
                  <a:pt x="9481" y="122153"/>
                </a:lnTo>
                <a:lnTo>
                  <a:pt x="9462" y="122587"/>
                </a:lnTo>
                <a:lnTo>
                  <a:pt x="9424" y="123002"/>
                </a:lnTo>
                <a:lnTo>
                  <a:pt x="9368" y="123435"/>
                </a:lnTo>
                <a:lnTo>
                  <a:pt x="9311" y="123850"/>
                </a:lnTo>
                <a:lnTo>
                  <a:pt x="9217" y="124283"/>
                </a:lnTo>
                <a:lnTo>
                  <a:pt x="9123" y="124717"/>
                </a:lnTo>
                <a:lnTo>
                  <a:pt x="9029" y="125131"/>
                </a:lnTo>
                <a:lnTo>
                  <a:pt x="8897" y="125546"/>
                </a:lnTo>
                <a:lnTo>
                  <a:pt x="8765" y="125961"/>
                </a:lnTo>
                <a:lnTo>
                  <a:pt x="8614" y="126375"/>
                </a:lnTo>
                <a:lnTo>
                  <a:pt x="8444" y="126771"/>
                </a:lnTo>
                <a:lnTo>
                  <a:pt x="8275" y="127167"/>
                </a:lnTo>
                <a:lnTo>
                  <a:pt x="8067" y="127563"/>
                </a:lnTo>
                <a:lnTo>
                  <a:pt x="7879" y="127940"/>
                </a:lnTo>
                <a:lnTo>
                  <a:pt x="7653" y="128317"/>
                </a:lnTo>
                <a:lnTo>
                  <a:pt x="7426" y="128675"/>
                </a:lnTo>
                <a:lnTo>
                  <a:pt x="7163" y="129033"/>
                </a:lnTo>
                <a:lnTo>
                  <a:pt x="6918" y="129372"/>
                </a:lnTo>
                <a:lnTo>
                  <a:pt x="6635" y="129693"/>
                </a:lnTo>
                <a:lnTo>
                  <a:pt x="6352" y="130013"/>
                </a:lnTo>
                <a:lnTo>
                  <a:pt x="6051" y="130314"/>
                </a:lnTo>
                <a:lnTo>
                  <a:pt x="5730" y="130597"/>
                </a:lnTo>
                <a:lnTo>
                  <a:pt x="5391" y="130861"/>
                </a:lnTo>
                <a:lnTo>
                  <a:pt x="5052" y="131106"/>
                </a:lnTo>
                <a:lnTo>
                  <a:pt x="4694" y="131351"/>
                </a:lnTo>
                <a:lnTo>
                  <a:pt x="4335" y="131558"/>
                </a:lnTo>
                <a:lnTo>
                  <a:pt x="3940" y="131766"/>
                </a:lnTo>
                <a:lnTo>
                  <a:pt x="3544" y="131935"/>
                </a:lnTo>
                <a:lnTo>
                  <a:pt x="3129" y="132086"/>
                </a:lnTo>
                <a:lnTo>
                  <a:pt x="2715" y="132218"/>
                </a:lnTo>
                <a:lnTo>
                  <a:pt x="2752" y="132369"/>
                </a:lnTo>
                <a:lnTo>
                  <a:pt x="3148" y="132237"/>
                </a:lnTo>
                <a:lnTo>
                  <a:pt x="3525" y="132105"/>
                </a:lnTo>
                <a:lnTo>
                  <a:pt x="3902" y="131935"/>
                </a:lnTo>
                <a:lnTo>
                  <a:pt x="4279" y="131747"/>
                </a:lnTo>
                <a:lnTo>
                  <a:pt x="4637" y="131558"/>
                </a:lnTo>
                <a:lnTo>
                  <a:pt x="4995" y="131332"/>
                </a:lnTo>
                <a:lnTo>
                  <a:pt x="5334" y="131087"/>
                </a:lnTo>
                <a:lnTo>
                  <a:pt x="5655" y="130823"/>
                </a:lnTo>
                <a:lnTo>
                  <a:pt x="5994" y="130560"/>
                </a:lnTo>
                <a:lnTo>
                  <a:pt x="6296" y="130258"/>
                </a:lnTo>
                <a:lnTo>
                  <a:pt x="6597" y="129938"/>
                </a:lnTo>
                <a:lnTo>
                  <a:pt x="6880" y="129617"/>
                </a:lnTo>
                <a:lnTo>
                  <a:pt x="7163" y="129259"/>
                </a:lnTo>
                <a:lnTo>
                  <a:pt x="7426" y="128901"/>
                </a:lnTo>
                <a:lnTo>
                  <a:pt x="7690" y="128505"/>
                </a:lnTo>
                <a:lnTo>
                  <a:pt x="7935" y="128109"/>
                </a:lnTo>
                <a:lnTo>
                  <a:pt x="8143" y="127732"/>
                </a:lnTo>
                <a:lnTo>
                  <a:pt x="8350" y="127337"/>
                </a:lnTo>
                <a:lnTo>
                  <a:pt x="8539" y="126941"/>
                </a:lnTo>
                <a:lnTo>
                  <a:pt x="8708" y="126545"/>
                </a:lnTo>
                <a:lnTo>
                  <a:pt x="8859" y="126130"/>
                </a:lnTo>
                <a:lnTo>
                  <a:pt x="9010" y="125716"/>
                </a:lnTo>
                <a:lnTo>
                  <a:pt x="9142" y="125282"/>
                </a:lnTo>
                <a:lnTo>
                  <a:pt x="9255" y="124849"/>
                </a:lnTo>
                <a:lnTo>
                  <a:pt x="9349" y="124415"/>
                </a:lnTo>
                <a:lnTo>
                  <a:pt x="9443" y="123982"/>
                </a:lnTo>
                <a:lnTo>
                  <a:pt x="9500" y="123548"/>
                </a:lnTo>
                <a:lnTo>
                  <a:pt x="9575" y="123096"/>
                </a:lnTo>
                <a:lnTo>
                  <a:pt x="9613" y="122643"/>
                </a:lnTo>
                <a:lnTo>
                  <a:pt x="9632" y="122210"/>
                </a:lnTo>
                <a:lnTo>
                  <a:pt x="9651" y="121758"/>
                </a:lnTo>
                <a:lnTo>
                  <a:pt x="9651" y="121305"/>
                </a:lnTo>
                <a:lnTo>
                  <a:pt x="9594" y="120457"/>
                </a:lnTo>
                <a:lnTo>
                  <a:pt x="9519" y="119628"/>
                </a:lnTo>
                <a:lnTo>
                  <a:pt x="9387" y="118780"/>
                </a:lnTo>
                <a:lnTo>
                  <a:pt x="9236" y="117950"/>
                </a:lnTo>
                <a:lnTo>
                  <a:pt x="9047" y="117140"/>
                </a:lnTo>
                <a:lnTo>
                  <a:pt x="8821" y="116329"/>
                </a:lnTo>
                <a:lnTo>
                  <a:pt x="8557" y="115500"/>
                </a:lnTo>
                <a:lnTo>
                  <a:pt x="8293" y="114709"/>
                </a:lnTo>
                <a:lnTo>
                  <a:pt x="7992" y="113898"/>
                </a:lnTo>
                <a:lnTo>
                  <a:pt x="7690" y="113106"/>
                </a:lnTo>
                <a:lnTo>
                  <a:pt x="7351" y="112315"/>
                </a:lnTo>
                <a:lnTo>
                  <a:pt x="7012" y="111523"/>
                </a:lnTo>
                <a:lnTo>
                  <a:pt x="6296" y="109978"/>
                </a:lnTo>
                <a:lnTo>
                  <a:pt x="5561" y="108432"/>
                </a:lnTo>
                <a:lnTo>
                  <a:pt x="5429" y="108112"/>
                </a:lnTo>
                <a:lnTo>
                  <a:pt x="4656" y="106472"/>
                </a:lnTo>
                <a:lnTo>
                  <a:pt x="4279" y="105643"/>
                </a:lnTo>
                <a:lnTo>
                  <a:pt x="3940" y="104832"/>
                </a:lnTo>
                <a:lnTo>
                  <a:pt x="3600" y="104003"/>
                </a:lnTo>
                <a:lnTo>
                  <a:pt x="3280" y="103192"/>
                </a:lnTo>
                <a:lnTo>
                  <a:pt x="2978" y="102363"/>
                </a:lnTo>
                <a:lnTo>
                  <a:pt x="2696" y="101553"/>
                </a:lnTo>
                <a:lnTo>
                  <a:pt x="2451" y="100723"/>
                </a:lnTo>
                <a:lnTo>
                  <a:pt x="2225" y="99894"/>
                </a:lnTo>
                <a:lnTo>
                  <a:pt x="2055" y="99065"/>
                </a:lnTo>
                <a:lnTo>
                  <a:pt x="1904" y="98236"/>
                </a:lnTo>
                <a:lnTo>
                  <a:pt x="1772" y="97406"/>
                </a:lnTo>
                <a:lnTo>
                  <a:pt x="1716" y="96577"/>
                </a:lnTo>
                <a:lnTo>
                  <a:pt x="1678" y="95729"/>
                </a:lnTo>
                <a:lnTo>
                  <a:pt x="1678" y="95295"/>
                </a:lnTo>
                <a:lnTo>
                  <a:pt x="1697" y="94881"/>
                </a:lnTo>
                <a:lnTo>
                  <a:pt x="1716" y="94428"/>
                </a:lnTo>
                <a:lnTo>
                  <a:pt x="1753" y="93976"/>
                </a:lnTo>
                <a:lnTo>
                  <a:pt x="1810" y="93542"/>
                </a:lnTo>
                <a:lnTo>
                  <a:pt x="1866" y="93090"/>
                </a:lnTo>
                <a:lnTo>
                  <a:pt x="1942" y="92657"/>
                </a:lnTo>
                <a:lnTo>
                  <a:pt x="2036" y="92223"/>
                </a:lnTo>
                <a:lnTo>
                  <a:pt x="2243" y="91356"/>
                </a:lnTo>
                <a:lnTo>
                  <a:pt x="2488" y="90508"/>
                </a:lnTo>
                <a:lnTo>
                  <a:pt x="2790" y="89660"/>
                </a:lnTo>
                <a:lnTo>
                  <a:pt x="3092" y="88812"/>
                </a:lnTo>
                <a:lnTo>
                  <a:pt x="3450" y="87982"/>
                </a:lnTo>
                <a:lnTo>
                  <a:pt x="3827" y="87172"/>
                </a:lnTo>
                <a:lnTo>
                  <a:pt x="4222" y="86343"/>
                </a:lnTo>
                <a:lnTo>
                  <a:pt x="4637" y="85551"/>
                </a:lnTo>
                <a:lnTo>
                  <a:pt x="5071" y="84740"/>
                </a:lnTo>
                <a:lnTo>
                  <a:pt x="5956" y="83157"/>
                </a:lnTo>
                <a:lnTo>
                  <a:pt x="6880" y="81574"/>
                </a:lnTo>
                <a:lnTo>
                  <a:pt x="7728" y="80123"/>
                </a:lnTo>
                <a:lnTo>
                  <a:pt x="8557" y="78671"/>
                </a:lnTo>
                <a:lnTo>
                  <a:pt x="8953" y="77936"/>
                </a:lnTo>
                <a:lnTo>
                  <a:pt x="9349" y="77183"/>
                </a:lnTo>
                <a:lnTo>
                  <a:pt x="9726" y="76429"/>
                </a:lnTo>
                <a:lnTo>
                  <a:pt x="10084" y="75675"/>
                </a:lnTo>
                <a:lnTo>
                  <a:pt x="10442" y="74921"/>
                </a:lnTo>
                <a:lnTo>
                  <a:pt x="10744" y="74148"/>
                </a:lnTo>
                <a:lnTo>
                  <a:pt x="11045" y="73356"/>
                </a:lnTo>
                <a:lnTo>
                  <a:pt x="11309" y="72584"/>
                </a:lnTo>
                <a:lnTo>
                  <a:pt x="11535" y="71792"/>
                </a:lnTo>
                <a:lnTo>
                  <a:pt x="11743" y="70982"/>
                </a:lnTo>
                <a:lnTo>
                  <a:pt x="11912" y="70171"/>
                </a:lnTo>
                <a:lnTo>
                  <a:pt x="12044" y="69342"/>
                </a:lnTo>
                <a:lnTo>
                  <a:pt x="12120" y="68682"/>
                </a:lnTo>
                <a:lnTo>
                  <a:pt x="12157" y="68041"/>
                </a:lnTo>
                <a:lnTo>
                  <a:pt x="12176" y="67382"/>
                </a:lnTo>
                <a:lnTo>
                  <a:pt x="12176" y="66741"/>
                </a:lnTo>
                <a:lnTo>
                  <a:pt x="12157" y="66081"/>
                </a:lnTo>
                <a:lnTo>
                  <a:pt x="12101" y="65440"/>
                </a:lnTo>
                <a:lnTo>
                  <a:pt x="12044" y="64799"/>
                </a:lnTo>
                <a:lnTo>
                  <a:pt x="11950" y="64159"/>
                </a:lnTo>
                <a:lnTo>
                  <a:pt x="11837" y="63518"/>
                </a:lnTo>
                <a:lnTo>
                  <a:pt x="11705" y="62877"/>
                </a:lnTo>
                <a:lnTo>
                  <a:pt x="11573" y="62255"/>
                </a:lnTo>
                <a:lnTo>
                  <a:pt x="11403" y="61614"/>
                </a:lnTo>
                <a:lnTo>
                  <a:pt x="11234" y="60992"/>
                </a:lnTo>
                <a:lnTo>
                  <a:pt x="11026" y="60370"/>
                </a:lnTo>
                <a:lnTo>
                  <a:pt x="10819" y="59748"/>
                </a:lnTo>
                <a:lnTo>
                  <a:pt x="10593" y="59126"/>
                </a:lnTo>
                <a:lnTo>
                  <a:pt x="10367" y="58504"/>
                </a:lnTo>
                <a:lnTo>
                  <a:pt x="10122" y="57882"/>
                </a:lnTo>
                <a:lnTo>
                  <a:pt x="9594" y="56657"/>
                </a:lnTo>
                <a:lnTo>
                  <a:pt x="9029" y="55432"/>
                </a:lnTo>
                <a:lnTo>
                  <a:pt x="8425" y="54226"/>
                </a:lnTo>
                <a:lnTo>
                  <a:pt x="7803" y="53001"/>
                </a:lnTo>
                <a:lnTo>
                  <a:pt x="7181" y="51813"/>
                </a:lnTo>
                <a:lnTo>
                  <a:pt x="5881" y="49420"/>
                </a:lnTo>
                <a:lnTo>
                  <a:pt x="5127" y="48063"/>
                </a:lnTo>
                <a:lnTo>
                  <a:pt x="4543" y="46951"/>
                </a:lnTo>
                <a:lnTo>
                  <a:pt x="3940" y="45782"/>
                </a:lnTo>
                <a:lnTo>
                  <a:pt x="3337" y="44557"/>
                </a:lnTo>
                <a:lnTo>
                  <a:pt x="2771" y="43275"/>
                </a:lnTo>
                <a:lnTo>
                  <a:pt x="2488" y="42634"/>
                </a:lnTo>
                <a:lnTo>
                  <a:pt x="2225" y="41975"/>
                </a:lnTo>
                <a:lnTo>
                  <a:pt x="1961" y="41296"/>
                </a:lnTo>
                <a:lnTo>
                  <a:pt x="1716" y="40618"/>
                </a:lnTo>
                <a:lnTo>
                  <a:pt x="1489" y="39939"/>
                </a:lnTo>
                <a:lnTo>
                  <a:pt x="1263" y="39242"/>
                </a:lnTo>
                <a:lnTo>
                  <a:pt x="1056" y="38544"/>
                </a:lnTo>
                <a:lnTo>
                  <a:pt x="867" y="37847"/>
                </a:lnTo>
                <a:lnTo>
                  <a:pt x="698" y="37150"/>
                </a:lnTo>
                <a:lnTo>
                  <a:pt x="566" y="36434"/>
                </a:lnTo>
                <a:lnTo>
                  <a:pt x="434" y="35717"/>
                </a:lnTo>
                <a:lnTo>
                  <a:pt x="321" y="35001"/>
                </a:lnTo>
                <a:lnTo>
                  <a:pt x="245" y="34285"/>
                </a:lnTo>
                <a:lnTo>
                  <a:pt x="189" y="33569"/>
                </a:lnTo>
                <a:lnTo>
                  <a:pt x="170" y="32852"/>
                </a:lnTo>
                <a:lnTo>
                  <a:pt x="170" y="32136"/>
                </a:lnTo>
                <a:lnTo>
                  <a:pt x="189" y="31420"/>
                </a:lnTo>
                <a:lnTo>
                  <a:pt x="245" y="30704"/>
                </a:lnTo>
                <a:lnTo>
                  <a:pt x="340" y="30006"/>
                </a:lnTo>
                <a:lnTo>
                  <a:pt x="472" y="29290"/>
                </a:lnTo>
                <a:lnTo>
                  <a:pt x="641" y="28593"/>
                </a:lnTo>
                <a:lnTo>
                  <a:pt x="830" y="27895"/>
                </a:lnTo>
                <a:lnTo>
                  <a:pt x="1075" y="27198"/>
                </a:lnTo>
                <a:lnTo>
                  <a:pt x="1358" y="26520"/>
                </a:lnTo>
                <a:lnTo>
                  <a:pt x="1678" y="25841"/>
                </a:lnTo>
                <a:lnTo>
                  <a:pt x="2036" y="25163"/>
                </a:lnTo>
                <a:lnTo>
                  <a:pt x="2432" y="24503"/>
                </a:lnTo>
                <a:lnTo>
                  <a:pt x="2828" y="23843"/>
                </a:lnTo>
                <a:lnTo>
                  <a:pt x="3261" y="23221"/>
                </a:lnTo>
                <a:lnTo>
                  <a:pt x="3713" y="22580"/>
                </a:lnTo>
                <a:lnTo>
                  <a:pt x="4599" y="21355"/>
                </a:lnTo>
                <a:lnTo>
                  <a:pt x="5561" y="20055"/>
                </a:lnTo>
                <a:lnTo>
                  <a:pt x="6032" y="19395"/>
                </a:lnTo>
                <a:lnTo>
                  <a:pt x="6484" y="18717"/>
                </a:lnTo>
                <a:lnTo>
                  <a:pt x="6918" y="18019"/>
                </a:lnTo>
                <a:lnTo>
                  <a:pt x="7313" y="17303"/>
                </a:lnTo>
                <a:lnTo>
                  <a:pt x="7690" y="16587"/>
                </a:lnTo>
                <a:lnTo>
                  <a:pt x="7860" y="16210"/>
                </a:lnTo>
                <a:lnTo>
                  <a:pt x="8011" y="15833"/>
                </a:lnTo>
                <a:lnTo>
                  <a:pt x="8218" y="15305"/>
                </a:lnTo>
                <a:lnTo>
                  <a:pt x="8388" y="14777"/>
                </a:lnTo>
                <a:lnTo>
                  <a:pt x="8539" y="14231"/>
                </a:lnTo>
                <a:lnTo>
                  <a:pt x="8652" y="13665"/>
                </a:lnTo>
                <a:lnTo>
                  <a:pt x="8746" y="13119"/>
                </a:lnTo>
                <a:lnTo>
                  <a:pt x="8802" y="12553"/>
                </a:lnTo>
                <a:lnTo>
                  <a:pt x="8859" y="11988"/>
                </a:lnTo>
                <a:lnTo>
                  <a:pt x="8878" y="11441"/>
                </a:lnTo>
                <a:lnTo>
                  <a:pt x="8859" y="10876"/>
                </a:lnTo>
                <a:lnTo>
                  <a:pt x="8840" y="10310"/>
                </a:lnTo>
                <a:lnTo>
                  <a:pt x="8784" y="9745"/>
                </a:lnTo>
                <a:lnTo>
                  <a:pt x="8708" y="9180"/>
                </a:lnTo>
                <a:lnTo>
                  <a:pt x="8595" y="8633"/>
                </a:lnTo>
                <a:lnTo>
                  <a:pt x="8482" y="8068"/>
                </a:lnTo>
                <a:lnTo>
                  <a:pt x="8331" y="7521"/>
                </a:lnTo>
                <a:lnTo>
                  <a:pt x="8162" y="6974"/>
                </a:lnTo>
                <a:lnTo>
                  <a:pt x="7973" y="6447"/>
                </a:lnTo>
                <a:lnTo>
                  <a:pt x="7747" y="5919"/>
                </a:lnTo>
                <a:lnTo>
                  <a:pt x="7521" y="5410"/>
                </a:lnTo>
                <a:lnTo>
                  <a:pt x="7257" y="4901"/>
                </a:lnTo>
                <a:lnTo>
                  <a:pt x="6993" y="4411"/>
                </a:lnTo>
                <a:lnTo>
                  <a:pt x="6691" y="3921"/>
                </a:lnTo>
                <a:lnTo>
                  <a:pt x="6371" y="3450"/>
                </a:lnTo>
                <a:lnTo>
                  <a:pt x="6051" y="2998"/>
                </a:lnTo>
                <a:lnTo>
                  <a:pt x="5692" y="2564"/>
                </a:lnTo>
                <a:lnTo>
                  <a:pt x="5316" y="2131"/>
                </a:lnTo>
                <a:lnTo>
                  <a:pt x="4920" y="1735"/>
                </a:lnTo>
                <a:lnTo>
                  <a:pt x="4524" y="1339"/>
                </a:lnTo>
                <a:lnTo>
                  <a:pt x="4090" y="981"/>
                </a:lnTo>
                <a:lnTo>
                  <a:pt x="3638" y="623"/>
                </a:lnTo>
                <a:lnTo>
                  <a:pt x="3186" y="302"/>
                </a:lnTo>
                <a:lnTo>
                  <a:pt x="269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65" name="Google Shape;765;p29"/>
          <p:cNvGrpSpPr/>
          <p:nvPr/>
        </p:nvGrpSpPr>
        <p:grpSpPr>
          <a:xfrm>
            <a:off x="110177" y="1283012"/>
            <a:ext cx="5128947" cy="6102049"/>
            <a:chOff x="844633" y="733658"/>
            <a:chExt cx="3846710" cy="4576537"/>
          </a:xfrm>
        </p:grpSpPr>
        <p:grpSp>
          <p:nvGrpSpPr>
            <p:cNvPr id="766" name="Google Shape;766;p29"/>
            <p:cNvGrpSpPr/>
            <p:nvPr/>
          </p:nvGrpSpPr>
          <p:grpSpPr>
            <a:xfrm rot="5400000">
              <a:off x="429051" y="1282518"/>
              <a:ext cx="1619819" cy="522100"/>
              <a:chOff x="4376125" y="3713175"/>
              <a:chExt cx="1146450" cy="369523"/>
            </a:xfrm>
          </p:grpSpPr>
          <p:sp>
            <p:nvSpPr>
              <p:cNvPr id="767" name="Google Shape;767;p29"/>
              <p:cNvSpPr/>
              <p:nvPr/>
            </p:nvSpPr>
            <p:spPr>
              <a:xfrm>
                <a:off x="5478725" y="4039323"/>
                <a:ext cx="43850" cy="43375"/>
              </a:xfrm>
              <a:custGeom>
                <a:avLst/>
                <a:gdLst/>
                <a:ahLst/>
                <a:cxnLst/>
                <a:rect l="l" t="t" r="r" b="b"/>
                <a:pathLst>
                  <a:path w="1754" h="1735" extrusionOk="0">
                    <a:moveTo>
                      <a:pt x="886" y="1"/>
                    </a:moveTo>
                    <a:lnTo>
                      <a:pt x="698" y="19"/>
                    </a:lnTo>
                    <a:lnTo>
                      <a:pt x="547" y="57"/>
                    </a:lnTo>
                    <a:lnTo>
                      <a:pt x="396" y="151"/>
                    </a:lnTo>
                    <a:lnTo>
                      <a:pt x="264" y="246"/>
                    </a:lnTo>
                    <a:lnTo>
                      <a:pt x="151" y="378"/>
                    </a:lnTo>
                    <a:lnTo>
                      <a:pt x="76" y="528"/>
                    </a:lnTo>
                    <a:lnTo>
                      <a:pt x="19" y="698"/>
                    </a:lnTo>
                    <a:lnTo>
                      <a:pt x="0" y="868"/>
                    </a:lnTo>
                    <a:lnTo>
                      <a:pt x="19" y="1037"/>
                    </a:lnTo>
                    <a:lnTo>
                      <a:pt x="76" y="1207"/>
                    </a:lnTo>
                    <a:lnTo>
                      <a:pt x="151" y="1358"/>
                    </a:lnTo>
                    <a:lnTo>
                      <a:pt x="264" y="1490"/>
                    </a:lnTo>
                    <a:lnTo>
                      <a:pt x="396" y="1584"/>
                    </a:lnTo>
                    <a:lnTo>
                      <a:pt x="547" y="1659"/>
                    </a:lnTo>
                    <a:lnTo>
                      <a:pt x="698" y="1716"/>
                    </a:lnTo>
                    <a:lnTo>
                      <a:pt x="886" y="1735"/>
                    </a:lnTo>
                    <a:lnTo>
                      <a:pt x="1056" y="1716"/>
                    </a:lnTo>
                    <a:lnTo>
                      <a:pt x="1207" y="1659"/>
                    </a:lnTo>
                    <a:lnTo>
                      <a:pt x="1357" y="1584"/>
                    </a:lnTo>
                    <a:lnTo>
                      <a:pt x="1489" y="1490"/>
                    </a:lnTo>
                    <a:lnTo>
                      <a:pt x="1602" y="1358"/>
                    </a:lnTo>
                    <a:lnTo>
                      <a:pt x="1678" y="1207"/>
                    </a:lnTo>
                    <a:lnTo>
                      <a:pt x="1734" y="1037"/>
                    </a:lnTo>
                    <a:lnTo>
                      <a:pt x="1753" y="868"/>
                    </a:lnTo>
                    <a:lnTo>
                      <a:pt x="1734" y="698"/>
                    </a:lnTo>
                    <a:lnTo>
                      <a:pt x="1678" y="528"/>
                    </a:lnTo>
                    <a:lnTo>
                      <a:pt x="1602" y="378"/>
                    </a:lnTo>
                    <a:lnTo>
                      <a:pt x="1489" y="246"/>
                    </a:lnTo>
                    <a:lnTo>
                      <a:pt x="1357" y="151"/>
                    </a:lnTo>
                    <a:lnTo>
                      <a:pt x="1207" y="57"/>
                    </a:lnTo>
                    <a:lnTo>
                      <a:pt x="1056" y="19"/>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9"/>
              <p:cNvSpPr/>
              <p:nvPr/>
            </p:nvSpPr>
            <p:spPr>
              <a:xfrm>
                <a:off x="4568850" y="3886100"/>
                <a:ext cx="43850" cy="43375"/>
              </a:xfrm>
              <a:custGeom>
                <a:avLst/>
                <a:gdLst/>
                <a:ahLst/>
                <a:cxnLst/>
                <a:rect l="l" t="t" r="r" b="b"/>
                <a:pathLst>
                  <a:path w="1754" h="1735" extrusionOk="0">
                    <a:moveTo>
                      <a:pt x="886" y="1"/>
                    </a:moveTo>
                    <a:lnTo>
                      <a:pt x="698" y="20"/>
                    </a:lnTo>
                    <a:lnTo>
                      <a:pt x="547" y="57"/>
                    </a:lnTo>
                    <a:lnTo>
                      <a:pt x="396" y="152"/>
                    </a:lnTo>
                    <a:lnTo>
                      <a:pt x="264" y="246"/>
                    </a:lnTo>
                    <a:lnTo>
                      <a:pt x="151" y="378"/>
                    </a:lnTo>
                    <a:lnTo>
                      <a:pt x="76" y="529"/>
                    </a:lnTo>
                    <a:lnTo>
                      <a:pt x="19" y="698"/>
                    </a:lnTo>
                    <a:lnTo>
                      <a:pt x="0" y="868"/>
                    </a:lnTo>
                    <a:lnTo>
                      <a:pt x="19" y="1037"/>
                    </a:lnTo>
                    <a:lnTo>
                      <a:pt x="76" y="1207"/>
                    </a:lnTo>
                    <a:lnTo>
                      <a:pt x="151" y="1358"/>
                    </a:lnTo>
                    <a:lnTo>
                      <a:pt x="264" y="1471"/>
                    </a:lnTo>
                    <a:lnTo>
                      <a:pt x="396" y="1584"/>
                    </a:lnTo>
                    <a:lnTo>
                      <a:pt x="547" y="1659"/>
                    </a:lnTo>
                    <a:lnTo>
                      <a:pt x="698" y="1716"/>
                    </a:lnTo>
                    <a:lnTo>
                      <a:pt x="886" y="1735"/>
                    </a:lnTo>
                    <a:lnTo>
                      <a:pt x="1056" y="1716"/>
                    </a:lnTo>
                    <a:lnTo>
                      <a:pt x="1225" y="1659"/>
                    </a:lnTo>
                    <a:lnTo>
                      <a:pt x="1357" y="1584"/>
                    </a:lnTo>
                    <a:lnTo>
                      <a:pt x="1489" y="1471"/>
                    </a:lnTo>
                    <a:lnTo>
                      <a:pt x="1602" y="1358"/>
                    </a:lnTo>
                    <a:lnTo>
                      <a:pt x="1678" y="1207"/>
                    </a:lnTo>
                    <a:lnTo>
                      <a:pt x="1734" y="1037"/>
                    </a:lnTo>
                    <a:lnTo>
                      <a:pt x="1753" y="868"/>
                    </a:lnTo>
                    <a:lnTo>
                      <a:pt x="1734" y="698"/>
                    </a:lnTo>
                    <a:lnTo>
                      <a:pt x="1678" y="529"/>
                    </a:lnTo>
                    <a:lnTo>
                      <a:pt x="1602" y="378"/>
                    </a:lnTo>
                    <a:lnTo>
                      <a:pt x="1489" y="246"/>
                    </a:lnTo>
                    <a:lnTo>
                      <a:pt x="1357" y="152"/>
                    </a:lnTo>
                    <a:lnTo>
                      <a:pt x="1225" y="57"/>
                    </a:lnTo>
                    <a:lnTo>
                      <a:pt x="1056" y="20"/>
                    </a:lnTo>
                    <a:lnTo>
                      <a:pt x="886"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9"/>
              <p:cNvSpPr/>
              <p:nvPr/>
            </p:nvSpPr>
            <p:spPr>
              <a:xfrm>
                <a:off x="4376125" y="3778200"/>
                <a:ext cx="43375" cy="43375"/>
              </a:xfrm>
              <a:custGeom>
                <a:avLst/>
                <a:gdLst/>
                <a:ahLst/>
                <a:cxnLst/>
                <a:rect l="l" t="t" r="r" b="b"/>
                <a:pathLst>
                  <a:path w="1735" h="1735" extrusionOk="0">
                    <a:moveTo>
                      <a:pt x="868" y="1"/>
                    </a:moveTo>
                    <a:lnTo>
                      <a:pt x="679" y="19"/>
                    </a:lnTo>
                    <a:lnTo>
                      <a:pt x="528" y="76"/>
                    </a:lnTo>
                    <a:lnTo>
                      <a:pt x="378" y="151"/>
                    </a:lnTo>
                    <a:lnTo>
                      <a:pt x="246" y="265"/>
                    </a:lnTo>
                    <a:lnTo>
                      <a:pt x="151" y="378"/>
                    </a:lnTo>
                    <a:lnTo>
                      <a:pt x="57" y="528"/>
                    </a:lnTo>
                    <a:lnTo>
                      <a:pt x="19" y="698"/>
                    </a:lnTo>
                    <a:lnTo>
                      <a:pt x="1" y="868"/>
                    </a:lnTo>
                    <a:lnTo>
                      <a:pt x="19" y="1056"/>
                    </a:lnTo>
                    <a:lnTo>
                      <a:pt x="57" y="1207"/>
                    </a:lnTo>
                    <a:lnTo>
                      <a:pt x="151" y="1358"/>
                    </a:lnTo>
                    <a:lnTo>
                      <a:pt x="246" y="1490"/>
                    </a:lnTo>
                    <a:lnTo>
                      <a:pt x="378" y="1603"/>
                    </a:lnTo>
                    <a:lnTo>
                      <a:pt x="528" y="1678"/>
                    </a:lnTo>
                    <a:lnTo>
                      <a:pt x="679" y="1716"/>
                    </a:lnTo>
                    <a:lnTo>
                      <a:pt x="868" y="1735"/>
                    </a:lnTo>
                    <a:lnTo>
                      <a:pt x="1037" y="1716"/>
                    </a:lnTo>
                    <a:lnTo>
                      <a:pt x="1207" y="1678"/>
                    </a:lnTo>
                    <a:lnTo>
                      <a:pt x="1358" y="1603"/>
                    </a:lnTo>
                    <a:lnTo>
                      <a:pt x="1471" y="1490"/>
                    </a:lnTo>
                    <a:lnTo>
                      <a:pt x="1584" y="1358"/>
                    </a:lnTo>
                    <a:lnTo>
                      <a:pt x="1659" y="1207"/>
                    </a:lnTo>
                    <a:lnTo>
                      <a:pt x="1716" y="1056"/>
                    </a:lnTo>
                    <a:lnTo>
                      <a:pt x="1735" y="868"/>
                    </a:lnTo>
                    <a:lnTo>
                      <a:pt x="1716" y="698"/>
                    </a:lnTo>
                    <a:lnTo>
                      <a:pt x="1659" y="528"/>
                    </a:lnTo>
                    <a:lnTo>
                      <a:pt x="1584" y="378"/>
                    </a:lnTo>
                    <a:lnTo>
                      <a:pt x="1471" y="265"/>
                    </a:lnTo>
                    <a:lnTo>
                      <a:pt x="1358" y="151"/>
                    </a:lnTo>
                    <a:lnTo>
                      <a:pt x="1207" y="76"/>
                    </a:lnTo>
                    <a:lnTo>
                      <a:pt x="1037" y="19"/>
                    </a:lnTo>
                    <a:lnTo>
                      <a:pt x="868"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9"/>
              <p:cNvSpPr/>
              <p:nvPr/>
            </p:nvSpPr>
            <p:spPr>
              <a:xfrm>
                <a:off x="4987688" y="3961440"/>
                <a:ext cx="87200" cy="87200"/>
              </a:xfrm>
              <a:custGeom>
                <a:avLst/>
                <a:gdLst/>
                <a:ahLst/>
                <a:cxnLst/>
                <a:rect l="l" t="t" r="r" b="b"/>
                <a:pathLst>
                  <a:path w="3488" h="3488" extrusionOk="0">
                    <a:moveTo>
                      <a:pt x="1754" y="1"/>
                    </a:moveTo>
                    <a:lnTo>
                      <a:pt x="1565" y="20"/>
                    </a:lnTo>
                    <a:lnTo>
                      <a:pt x="1396" y="38"/>
                    </a:lnTo>
                    <a:lnTo>
                      <a:pt x="1226" y="76"/>
                    </a:lnTo>
                    <a:lnTo>
                      <a:pt x="1075" y="133"/>
                    </a:lnTo>
                    <a:lnTo>
                      <a:pt x="924" y="208"/>
                    </a:lnTo>
                    <a:lnTo>
                      <a:pt x="774" y="302"/>
                    </a:lnTo>
                    <a:lnTo>
                      <a:pt x="642" y="396"/>
                    </a:lnTo>
                    <a:lnTo>
                      <a:pt x="510" y="510"/>
                    </a:lnTo>
                    <a:lnTo>
                      <a:pt x="397" y="642"/>
                    </a:lnTo>
                    <a:lnTo>
                      <a:pt x="302" y="773"/>
                    </a:lnTo>
                    <a:lnTo>
                      <a:pt x="208" y="905"/>
                    </a:lnTo>
                    <a:lnTo>
                      <a:pt x="152" y="1056"/>
                    </a:lnTo>
                    <a:lnTo>
                      <a:pt x="76" y="1226"/>
                    </a:lnTo>
                    <a:lnTo>
                      <a:pt x="39" y="1395"/>
                    </a:lnTo>
                    <a:lnTo>
                      <a:pt x="20" y="1565"/>
                    </a:lnTo>
                    <a:lnTo>
                      <a:pt x="1" y="1735"/>
                    </a:lnTo>
                    <a:lnTo>
                      <a:pt x="20" y="1923"/>
                    </a:lnTo>
                    <a:lnTo>
                      <a:pt x="39" y="2093"/>
                    </a:lnTo>
                    <a:lnTo>
                      <a:pt x="76" y="2262"/>
                    </a:lnTo>
                    <a:lnTo>
                      <a:pt x="152" y="2413"/>
                    </a:lnTo>
                    <a:lnTo>
                      <a:pt x="208" y="2564"/>
                    </a:lnTo>
                    <a:lnTo>
                      <a:pt x="302" y="2715"/>
                    </a:lnTo>
                    <a:lnTo>
                      <a:pt x="397" y="2847"/>
                    </a:lnTo>
                    <a:lnTo>
                      <a:pt x="510" y="2979"/>
                    </a:lnTo>
                    <a:lnTo>
                      <a:pt x="642" y="3092"/>
                    </a:lnTo>
                    <a:lnTo>
                      <a:pt x="774" y="3186"/>
                    </a:lnTo>
                    <a:lnTo>
                      <a:pt x="924" y="3280"/>
                    </a:lnTo>
                    <a:lnTo>
                      <a:pt x="1075" y="3337"/>
                    </a:lnTo>
                    <a:lnTo>
                      <a:pt x="1226" y="3412"/>
                    </a:lnTo>
                    <a:lnTo>
                      <a:pt x="1396" y="3450"/>
                    </a:lnTo>
                    <a:lnTo>
                      <a:pt x="1565" y="3469"/>
                    </a:lnTo>
                    <a:lnTo>
                      <a:pt x="1754" y="3488"/>
                    </a:lnTo>
                    <a:lnTo>
                      <a:pt x="1923" y="3469"/>
                    </a:lnTo>
                    <a:lnTo>
                      <a:pt x="2093" y="3450"/>
                    </a:lnTo>
                    <a:lnTo>
                      <a:pt x="2263" y="3412"/>
                    </a:lnTo>
                    <a:lnTo>
                      <a:pt x="2432" y="3337"/>
                    </a:lnTo>
                    <a:lnTo>
                      <a:pt x="2583" y="3280"/>
                    </a:lnTo>
                    <a:lnTo>
                      <a:pt x="2715" y="3186"/>
                    </a:lnTo>
                    <a:lnTo>
                      <a:pt x="2847" y="3092"/>
                    </a:lnTo>
                    <a:lnTo>
                      <a:pt x="2979" y="2979"/>
                    </a:lnTo>
                    <a:lnTo>
                      <a:pt x="3092" y="2847"/>
                    </a:lnTo>
                    <a:lnTo>
                      <a:pt x="3186" y="2715"/>
                    </a:lnTo>
                    <a:lnTo>
                      <a:pt x="3280" y="2564"/>
                    </a:lnTo>
                    <a:lnTo>
                      <a:pt x="3356" y="2413"/>
                    </a:lnTo>
                    <a:lnTo>
                      <a:pt x="3412" y="2262"/>
                    </a:lnTo>
                    <a:lnTo>
                      <a:pt x="3450" y="2093"/>
                    </a:lnTo>
                    <a:lnTo>
                      <a:pt x="3469" y="1923"/>
                    </a:lnTo>
                    <a:lnTo>
                      <a:pt x="3488" y="1735"/>
                    </a:lnTo>
                    <a:lnTo>
                      <a:pt x="3469" y="1565"/>
                    </a:lnTo>
                    <a:lnTo>
                      <a:pt x="3450" y="1395"/>
                    </a:lnTo>
                    <a:lnTo>
                      <a:pt x="3412" y="1226"/>
                    </a:lnTo>
                    <a:lnTo>
                      <a:pt x="3356" y="1056"/>
                    </a:lnTo>
                    <a:lnTo>
                      <a:pt x="3280" y="905"/>
                    </a:lnTo>
                    <a:lnTo>
                      <a:pt x="3186" y="773"/>
                    </a:lnTo>
                    <a:lnTo>
                      <a:pt x="3092" y="642"/>
                    </a:lnTo>
                    <a:lnTo>
                      <a:pt x="2979" y="510"/>
                    </a:lnTo>
                    <a:lnTo>
                      <a:pt x="2847" y="396"/>
                    </a:lnTo>
                    <a:lnTo>
                      <a:pt x="2715" y="302"/>
                    </a:lnTo>
                    <a:lnTo>
                      <a:pt x="2583" y="208"/>
                    </a:lnTo>
                    <a:lnTo>
                      <a:pt x="2432" y="133"/>
                    </a:lnTo>
                    <a:lnTo>
                      <a:pt x="2263" y="76"/>
                    </a:lnTo>
                    <a:lnTo>
                      <a:pt x="2093" y="38"/>
                    </a:lnTo>
                    <a:lnTo>
                      <a:pt x="1923" y="20"/>
                    </a:lnTo>
                    <a:lnTo>
                      <a:pt x="1754"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9"/>
              <p:cNvSpPr/>
              <p:nvPr/>
            </p:nvSpPr>
            <p:spPr>
              <a:xfrm>
                <a:off x="5124375" y="3713175"/>
                <a:ext cx="87200" cy="86725"/>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2" name="Google Shape;772;p29"/>
            <p:cNvGrpSpPr/>
            <p:nvPr/>
          </p:nvGrpSpPr>
          <p:grpSpPr>
            <a:xfrm>
              <a:off x="844633" y="2924050"/>
              <a:ext cx="3846710" cy="2386146"/>
              <a:chOff x="844633" y="2924050"/>
              <a:chExt cx="3846710" cy="2386146"/>
            </a:xfrm>
          </p:grpSpPr>
          <p:sp>
            <p:nvSpPr>
              <p:cNvPr id="773" name="Google Shape;773;p29"/>
              <p:cNvSpPr/>
              <p:nvPr/>
            </p:nvSpPr>
            <p:spPr>
              <a:xfrm rot="5400000">
                <a:off x="843735" y="2924948"/>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9"/>
              <p:cNvSpPr/>
              <p:nvPr/>
            </p:nvSpPr>
            <p:spPr>
              <a:xfrm rot="5400000">
                <a:off x="1124900" y="3464675"/>
                <a:ext cx="200298" cy="19919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9"/>
              <p:cNvSpPr/>
              <p:nvPr/>
            </p:nvSpPr>
            <p:spPr>
              <a:xfrm rot="5400000">
                <a:off x="3909733" y="4528585"/>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76" name="Google Shape;776;p29"/>
          <p:cNvGrpSpPr/>
          <p:nvPr/>
        </p:nvGrpSpPr>
        <p:grpSpPr>
          <a:xfrm>
            <a:off x="10802307" y="1198751"/>
            <a:ext cx="1708091" cy="4891173"/>
            <a:chOff x="7989955" y="-346025"/>
            <a:chExt cx="1281068" cy="3668380"/>
          </a:xfrm>
        </p:grpSpPr>
        <p:grpSp>
          <p:nvGrpSpPr>
            <p:cNvPr id="777" name="Google Shape;777;p29"/>
            <p:cNvGrpSpPr/>
            <p:nvPr/>
          </p:nvGrpSpPr>
          <p:grpSpPr>
            <a:xfrm>
              <a:off x="8069252" y="1633975"/>
              <a:ext cx="723016" cy="1688380"/>
              <a:chOff x="5959350" y="4281900"/>
              <a:chExt cx="511725" cy="1194975"/>
            </a:xfrm>
          </p:grpSpPr>
          <p:sp>
            <p:nvSpPr>
              <p:cNvPr id="778" name="Google Shape;778;p29"/>
              <p:cNvSpPr/>
              <p:nvPr/>
            </p:nvSpPr>
            <p:spPr>
              <a:xfrm>
                <a:off x="6427700" y="4746975"/>
                <a:ext cx="43375" cy="43850"/>
              </a:xfrm>
              <a:custGeom>
                <a:avLst/>
                <a:gdLst/>
                <a:ahLst/>
                <a:cxnLst/>
                <a:rect l="l" t="t" r="r" b="b"/>
                <a:pathLst>
                  <a:path w="1735" h="1754" extrusionOk="0">
                    <a:moveTo>
                      <a:pt x="868" y="1"/>
                    </a:moveTo>
                    <a:lnTo>
                      <a:pt x="679" y="20"/>
                    </a:lnTo>
                    <a:lnTo>
                      <a:pt x="528" y="76"/>
                    </a:lnTo>
                    <a:lnTo>
                      <a:pt x="378" y="152"/>
                    </a:lnTo>
                    <a:lnTo>
                      <a:pt x="246" y="265"/>
                    </a:lnTo>
                    <a:lnTo>
                      <a:pt x="151" y="397"/>
                    </a:lnTo>
                    <a:lnTo>
                      <a:pt x="57" y="547"/>
                    </a:lnTo>
                    <a:lnTo>
                      <a:pt x="20" y="698"/>
                    </a:lnTo>
                    <a:lnTo>
                      <a:pt x="1" y="887"/>
                    </a:lnTo>
                    <a:lnTo>
                      <a:pt x="20" y="1056"/>
                    </a:lnTo>
                    <a:lnTo>
                      <a:pt x="57" y="1226"/>
                    </a:lnTo>
                    <a:lnTo>
                      <a:pt x="151" y="1358"/>
                    </a:lnTo>
                    <a:lnTo>
                      <a:pt x="246" y="1490"/>
                    </a:lnTo>
                    <a:lnTo>
                      <a:pt x="378" y="1603"/>
                    </a:lnTo>
                    <a:lnTo>
                      <a:pt x="528" y="1678"/>
                    </a:lnTo>
                    <a:lnTo>
                      <a:pt x="679" y="1735"/>
                    </a:lnTo>
                    <a:lnTo>
                      <a:pt x="868" y="1754"/>
                    </a:lnTo>
                    <a:lnTo>
                      <a:pt x="1037" y="1735"/>
                    </a:lnTo>
                    <a:lnTo>
                      <a:pt x="1207" y="1678"/>
                    </a:lnTo>
                    <a:lnTo>
                      <a:pt x="1358" y="1603"/>
                    </a:lnTo>
                    <a:lnTo>
                      <a:pt x="1471" y="1490"/>
                    </a:lnTo>
                    <a:lnTo>
                      <a:pt x="1584" y="1358"/>
                    </a:lnTo>
                    <a:lnTo>
                      <a:pt x="1659" y="1226"/>
                    </a:lnTo>
                    <a:lnTo>
                      <a:pt x="1716" y="1056"/>
                    </a:lnTo>
                    <a:lnTo>
                      <a:pt x="1735" y="887"/>
                    </a:lnTo>
                    <a:lnTo>
                      <a:pt x="1716" y="698"/>
                    </a:lnTo>
                    <a:lnTo>
                      <a:pt x="1659" y="547"/>
                    </a:lnTo>
                    <a:lnTo>
                      <a:pt x="1584" y="397"/>
                    </a:lnTo>
                    <a:lnTo>
                      <a:pt x="1471" y="265"/>
                    </a:lnTo>
                    <a:lnTo>
                      <a:pt x="1358" y="152"/>
                    </a:lnTo>
                    <a:lnTo>
                      <a:pt x="1207" y="76"/>
                    </a:lnTo>
                    <a:lnTo>
                      <a:pt x="1037" y="20"/>
                    </a:lnTo>
                    <a:lnTo>
                      <a:pt x="868"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9"/>
              <p:cNvSpPr/>
              <p:nvPr/>
            </p:nvSpPr>
            <p:spPr>
              <a:xfrm>
                <a:off x="6390950" y="5433525"/>
                <a:ext cx="43375" cy="43350"/>
              </a:xfrm>
              <a:custGeom>
                <a:avLst/>
                <a:gdLst/>
                <a:ahLst/>
                <a:cxnLst/>
                <a:rect l="l" t="t" r="r" b="b"/>
                <a:pathLst>
                  <a:path w="1735" h="1734" extrusionOk="0">
                    <a:moveTo>
                      <a:pt x="868" y="0"/>
                    </a:moveTo>
                    <a:lnTo>
                      <a:pt x="698" y="19"/>
                    </a:lnTo>
                    <a:lnTo>
                      <a:pt x="528" y="57"/>
                    </a:lnTo>
                    <a:lnTo>
                      <a:pt x="378" y="151"/>
                    </a:lnTo>
                    <a:lnTo>
                      <a:pt x="246" y="245"/>
                    </a:lnTo>
                    <a:lnTo>
                      <a:pt x="151" y="377"/>
                    </a:lnTo>
                    <a:lnTo>
                      <a:pt x="76" y="528"/>
                    </a:lnTo>
                    <a:lnTo>
                      <a:pt x="19" y="697"/>
                    </a:lnTo>
                    <a:lnTo>
                      <a:pt x="1" y="867"/>
                    </a:lnTo>
                    <a:lnTo>
                      <a:pt x="19" y="1037"/>
                    </a:lnTo>
                    <a:lnTo>
                      <a:pt x="76" y="1206"/>
                    </a:lnTo>
                    <a:lnTo>
                      <a:pt x="151" y="1357"/>
                    </a:lnTo>
                    <a:lnTo>
                      <a:pt x="246" y="1489"/>
                    </a:lnTo>
                    <a:lnTo>
                      <a:pt x="378" y="1583"/>
                    </a:lnTo>
                    <a:lnTo>
                      <a:pt x="528" y="1659"/>
                    </a:lnTo>
                    <a:lnTo>
                      <a:pt x="698" y="1715"/>
                    </a:lnTo>
                    <a:lnTo>
                      <a:pt x="868" y="1734"/>
                    </a:lnTo>
                    <a:lnTo>
                      <a:pt x="1037" y="1715"/>
                    </a:lnTo>
                    <a:lnTo>
                      <a:pt x="1207" y="1659"/>
                    </a:lnTo>
                    <a:lnTo>
                      <a:pt x="1358" y="1583"/>
                    </a:lnTo>
                    <a:lnTo>
                      <a:pt x="1490" y="1489"/>
                    </a:lnTo>
                    <a:lnTo>
                      <a:pt x="1584" y="1357"/>
                    </a:lnTo>
                    <a:lnTo>
                      <a:pt x="1678" y="1206"/>
                    </a:lnTo>
                    <a:lnTo>
                      <a:pt x="1716" y="1037"/>
                    </a:lnTo>
                    <a:lnTo>
                      <a:pt x="1735" y="867"/>
                    </a:lnTo>
                    <a:lnTo>
                      <a:pt x="1716" y="697"/>
                    </a:lnTo>
                    <a:lnTo>
                      <a:pt x="1678" y="528"/>
                    </a:lnTo>
                    <a:lnTo>
                      <a:pt x="1584" y="377"/>
                    </a:lnTo>
                    <a:lnTo>
                      <a:pt x="1490" y="245"/>
                    </a:lnTo>
                    <a:lnTo>
                      <a:pt x="1358" y="151"/>
                    </a:lnTo>
                    <a:lnTo>
                      <a:pt x="1207" y="57"/>
                    </a:lnTo>
                    <a:lnTo>
                      <a:pt x="1037" y="19"/>
                    </a:lnTo>
                    <a:lnTo>
                      <a:pt x="868"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9"/>
              <p:cNvSpPr/>
              <p:nvPr/>
            </p:nvSpPr>
            <p:spPr>
              <a:xfrm>
                <a:off x="5959350" y="4281900"/>
                <a:ext cx="86725" cy="86725"/>
              </a:xfrm>
              <a:custGeom>
                <a:avLst/>
                <a:gdLst/>
                <a:ahLst/>
                <a:cxnLst/>
                <a:rect l="l" t="t" r="r" b="b"/>
                <a:pathLst>
                  <a:path w="3469" h="3469" extrusionOk="0">
                    <a:moveTo>
                      <a:pt x="1546" y="1"/>
                    </a:moveTo>
                    <a:lnTo>
                      <a:pt x="1376" y="39"/>
                    </a:lnTo>
                    <a:lnTo>
                      <a:pt x="1206" y="76"/>
                    </a:lnTo>
                    <a:lnTo>
                      <a:pt x="1056" y="133"/>
                    </a:lnTo>
                    <a:lnTo>
                      <a:pt x="905" y="208"/>
                    </a:lnTo>
                    <a:lnTo>
                      <a:pt x="754" y="284"/>
                    </a:lnTo>
                    <a:lnTo>
                      <a:pt x="622" y="397"/>
                    </a:lnTo>
                    <a:lnTo>
                      <a:pt x="509" y="510"/>
                    </a:lnTo>
                    <a:lnTo>
                      <a:pt x="396" y="623"/>
                    </a:lnTo>
                    <a:lnTo>
                      <a:pt x="283" y="755"/>
                    </a:lnTo>
                    <a:lnTo>
                      <a:pt x="207" y="906"/>
                    </a:lnTo>
                    <a:lnTo>
                      <a:pt x="132" y="1056"/>
                    </a:lnTo>
                    <a:lnTo>
                      <a:pt x="75" y="1226"/>
                    </a:lnTo>
                    <a:lnTo>
                      <a:pt x="19" y="1377"/>
                    </a:lnTo>
                    <a:lnTo>
                      <a:pt x="0" y="1565"/>
                    </a:lnTo>
                    <a:lnTo>
                      <a:pt x="0" y="1735"/>
                    </a:lnTo>
                    <a:lnTo>
                      <a:pt x="0" y="1905"/>
                    </a:lnTo>
                    <a:lnTo>
                      <a:pt x="19" y="2093"/>
                    </a:lnTo>
                    <a:lnTo>
                      <a:pt x="75" y="2244"/>
                    </a:lnTo>
                    <a:lnTo>
                      <a:pt x="132" y="2413"/>
                    </a:lnTo>
                    <a:lnTo>
                      <a:pt x="207" y="2564"/>
                    </a:lnTo>
                    <a:lnTo>
                      <a:pt x="283" y="2715"/>
                    </a:lnTo>
                    <a:lnTo>
                      <a:pt x="396" y="2847"/>
                    </a:lnTo>
                    <a:lnTo>
                      <a:pt x="509" y="2960"/>
                    </a:lnTo>
                    <a:lnTo>
                      <a:pt x="622" y="3073"/>
                    </a:lnTo>
                    <a:lnTo>
                      <a:pt x="754" y="3186"/>
                    </a:lnTo>
                    <a:lnTo>
                      <a:pt x="905" y="3262"/>
                    </a:lnTo>
                    <a:lnTo>
                      <a:pt x="1056" y="3337"/>
                    </a:lnTo>
                    <a:lnTo>
                      <a:pt x="1206" y="3394"/>
                    </a:lnTo>
                    <a:lnTo>
                      <a:pt x="1376" y="3431"/>
                    </a:lnTo>
                    <a:lnTo>
                      <a:pt x="1546" y="3469"/>
                    </a:lnTo>
                    <a:lnTo>
                      <a:pt x="1904" y="3469"/>
                    </a:lnTo>
                    <a:lnTo>
                      <a:pt x="2092" y="3431"/>
                    </a:lnTo>
                    <a:lnTo>
                      <a:pt x="2243" y="3394"/>
                    </a:lnTo>
                    <a:lnTo>
                      <a:pt x="2413" y="3337"/>
                    </a:lnTo>
                    <a:lnTo>
                      <a:pt x="2563" y="3262"/>
                    </a:lnTo>
                    <a:lnTo>
                      <a:pt x="2714" y="3186"/>
                    </a:lnTo>
                    <a:lnTo>
                      <a:pt x="2846" y="3073"/>
                    </a:lnTo>
                    <a:lnTo>
                      <a:pt x="2959" y="2960"/>
                    </a:lnTo>
                    <a:lnTo>
                      <a:pt x="3072" y="2847"/>
                    </a:lnTo>
                    <a:lnTo>
                      <a:pt x="3166" y="2715"/>
                    </a:lnTo>
                    <a:lnTo>
                      <a:pt x="3261" y="2564"/>
                    </a:lnTo>
                    <a:lnTo>
                      <a:pt x="3336" y="2413"/>
                    </a:lnTo>
                    <a:lnTo>
                      <a:pt x="3393" y="2244"/>
                    </a:lnTo>
                    <a:lnTo>
                      <a:pt x="3430" y="2093"/>
                    </a:lnTo>
                    <a:lnTo>
                      <a:pt x="3468" y="1905"/>
                    </a:lnTo>
                    <a:lnTo>
                      <a:pt x="3468" y="1735"/>
                    </a:lnTo>
                    <a:lnTo>
                      <a:pt x="3468" y="1565"/>
                    </a:lnTo>
                    <a:lnTo>
                      <a:pt x="3430" y="1377"/>
                    </a:lnTo>
                    <a:lnTo>
                      <a:pt x="3393" y="1226"/>
                    </a:lnTo>
                    <a:lnTo>
                      <a:pt x="3336" y="1056"/>
                    </a:lnTo>
                    <a:lnTo>
                      <a:pt x="3261" y="906"/>
                    </a:lnTo>
                    <a:lnTo>
                      <a:pt x="3166" y="755"/>
                    </a:lnTo>
                    <a:lnTo>
                      <a:pt x="3072" y="623"/>
                    </a:lnTo>
                    <a:lnTo>
                      <a:pt x="2959" y="510"/>
                    </a:lnTo>
                    <a:lnTo>
                      <a:pt x="2846" y="397"/>
                    </a:lnTo>
                    <a:lnTo>
                      <a:pt x="2714" y="284"/>
                    </a:lnTo>
                    <a:lnTo>
                      <a:pt x="2563" y="208"/>
                    </a:lnTo>
                    <a:lnTo>
                      <a:pt x="2413" y="133"/>
                    </a:lnTo>
                    <a:lnTo>
                      <a:pt x="2243" y="76"/>
                    </a:lnTo>
                    <a:lnTo>
                      <a:pt x="2092" y="39"/>
                    </a:lnTo>
                    <a:lnTo>
                      <a:pt x="1904"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9"/>
              <p:cNvSpPr/>
              <p:nvPr/>
            </p:nvSpPr>
            <p:spPr>
              <a:xfrm>
                <a:off x="6378700" y="4403475"/>
                <a:ext cx="87200" cy="86725"/>
              </a:xfrm>
              <a:custGeom>
                <a:avLst/>
                <a:gdLst/>
                <a:ahLst/>
                <a:cxnLst/>
                <a:rect l="l" t="t" r="r" b="b"/>
                <a:pathLst>
                  <a:path w="3488" h="3469" extrusionOk="0">
                    <a:moveTo>
                      <a:pt x="1565" y="1"/>
                    </a:moveTo>
                    <a:lnTo>
                      <a:pt x="1395" y="38"/>
                    </a:lnTo>
                    <a:lnTo>
                      <a:pt x="1226" y="76"/>
                    </a:lnTo>
                    <a:lnTo>
                      <a:pt x="1075" y="133"/>
                    </a:lnTo>
                    <a:lnTo>
                      <a:pt x="924" y="208"/>
                    </a:lnTo>
                    <a:lnTo>
                      <a:pt x="773" y="283"/>
                    </a:lnTo>
                    <a:lnTo>
                      <a:pt x="641" y="396"/>
                    </a:lnTo>
                    <a:lnTo>
                      <a:pt x="509" y="510"/>
                    </a:lnTo>
                    <a:lnTo>
                      <a:pt x="396" y="623"/>
                    </a:lnTo>
                    <a:lnTo>
                      <a:pt x="302" y="755"/>
                    </a:lnTo>
                    <a:lnTo>
                      <a:pt x="208" y="905"/>
                    </a:lnTo>
                    <a:lnTo>
                      <a:pt x="132" y="1056"/>
                    </a:lnTo>
                    <a:lnTo>
                      <a:pt x="76" y="1226"/>
                    </a:lnTo>
                    <a:lnTo>
                      <a:pt x="38" y="1377"/>
                    </a:lnTo>
                    <a:lnTo>
                      <a:pt x="19" y="1565"/>
                    </a:lnTo>
                    <a:lnTo>
                      <a:pt x="1" y="1735"/>
                    </a:lnTo>
                    <a:lnTo>
                      <a:pt x="19" y="1904"/>
                    </a:lnTo>
                    <a:lnTo>
                      <a:pt x="38" y="2093"/>
                    </a:lnTo>
                    <a:lnTo>
                      <a:pt x="76" y="2244"/>
                    </a:lnTo>
                    <a:lnTo>
                      <a:pt x="132" y="2413"/>
                    </a:lnTo>
                    <a:lnTo>
                      <a:pt x="208" y="2564"/>
                    </a:lnTo>
                    <a:lnTo>
                      <a:pt x="302" y="2715"/>
                    </a:lnTo>
                    <a:lnTo>
                      <a:pt x="396" y="2847"/>
                    </a:lnTo>
                    <a:lnTo>
                      <a:pt x="509" y="2960"/>
                    </a:lnTo>
                    <a:lnTo>
                      <a:pt x="641" y="3073"/>
                    </a:lnTo>
                    <a:lnTo>
                      <a:pt x="773" y="3186"/>
                    </a:lnTo>
                    <a:lnTo>
                      <a:pt x="924" y="3261"/>
                    </a:lnTo>
                    <a:lnTo>
                      <a:pt x="1075" y="3337"/>
                    </a:lnTo>
                    <a:lnTo>
                      <a:pt x="1226" y="3393"/>
                    </a:lnTo>
                    <a:lnTo>
                      <a:pt x="1395" y="3431"/>
                    </a:lnTo>
                    <a:lnTo>
                      <a:pt x="1565" y="3469"/>
                    </a:lnTo>
                    <a:lnTo>
                      <a:pt x="1923" y="3469"/>
                    </a:lnTo>
                    <a:lnTo>
                      <a:pt x="2093" y="3431"/>
                    </a:lnTo>
                    <a:lnTo>
                      <a:pt x="2262" y="3393"/>
                    </a:lnTo>
                    <a:lnTo>
                      <a:pt x="2413" y="3337"/>
                    </a:lnTo>
                    <a:lnTo>
                      <a:pt x="2583" y="3261"/>
                    </a:lnTo>
                    <a:lnTo>
                      <a:pt x="2715" y="3186"/>
                    </a:lnTo>
                    <a:lnTo>
                      <a:pt x="2847" y="3073"/>
                    </a:lnTo>
                    <a:lnTo>
                      <a:pt x="2978" y="2960"/>
                    </a:lnTo>
                    <a:lnTo>
                      <a:pt x="3092" y="2847"/>
                    </a:lnTo>
                    <a:lnTo>
                      <a:pt x="3186" y="2715"/>
                    </a:lnTo>
                    <a:lnTo>
                      <a:pt x="3280" y="2564"/>
                    </a:lnTo>
                    <a:lnTo>
                      <a:pt x="3355" y="2413"/>
                    </a:lnTo>
                    <a:lnTo>
                      <a:pt x="3412" y="2244"/>
                    </a:lnTo>
                    <a:lnTo>
                      <a:pt x="3450" y="2093"/>
                    </a:lnTo>
                    <a:lnTo>
                      <a:pt x="3469" y="1904"/>
                    </a:lnTo>
                    <a:lnTo>
                      <a:pt x="3487" y="1735"/>
                    </a:lnTo>
                    <a:lnTo>
                      <a:pt x="3469" y="1565"/>
                    </a:lnTo>
                    <a:lnTo>
                      <a:pt x="3450" y="1377"/>
                    </a:lnTo>
                    <a:lnTo>
                      <a:pt x="3412" y="1226"/>
                    </a:lnTo>
                    <a:lnTo>
                      <a:pt x="3355" y="1056"/>
                    </a:lnTo>
                    <a:lnTo>
                      <a:pt x="3280" y="905"/>
                    </a:lnTo>
                    <a:lnTo>
                      <a:pt x="3186" y="755"/>
                    </a:lnTo>
                    <a:lnTo>
                      <a:pt x="3092" y="623"/>
                    </a:lnTo>
                    <a:lnTo>
                      <a:pt x="2978" y="510"/>
                    </a:lnTo>
                    <a:lnTo>
                      <a:pt x="2847" y="396"/>
                    </a:lnTo>
                    <a:lnTo>
                      <a:pt x="2715" y="283"/>
                    </a:lnTo>
                    <a:lnTo>
                      <a:pt x="2583" y="208"/>
                    </a:lnTo>
                    <a:lnTo>
                      <a:pt x="2413" y="133"/>
                    </a:lnTo>
                    <a:lnTo>
                      <a:pt x="2262" y="76"/>
                    </a:lnTo>
                    <a:lnTo>
                      <a:pt x="2093" y="38"/>
                    </a:lnTo>
                    <a:lnTo>
                      <a:pt x="1923" y="1"/>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9"/>
              <p:cNvSpPr/>
              <p:nvPr/>
            </p:nvSpPr>
            <p:spPr>
              <a:xfrm>
                <a:off x="6085625" y="5221950"/>
                <a:ext cx="86725" cy="87200"/>
              </a:xfrm>
              <a:custGeom>
                <a:avLst/>
                <a:gdLst/>
                <a:ahLst/>
                <a:cxnLst/>
                <a:rect l="l" t="t" r="r" b="b"/>
                <a:pathLst>
                  <a:path w="3469" h="3488" extrusionOk="0">
                    <a:moveTo>
                      <a:pt x="1734" y="0"/>
                    </a:moveTo>
                    <a:lnTo>
                      <a:pt x="1565" y="19"/>
                    </a:lnTo>
                    <a:lnTo>
                      <a:pt x="1376" y="38"/>
                    </a:lnTo>
                    <a:lnTo>
                      <a:pt x="1225" y="95"/>
                    </a:lnTo>
                    <a:lnTo>
                      <a:pt x="1056" y="151"/>
                    </a:lnTo>
                    <a:lnTo>
                      <a:pt x="905" y="227"/>
                    </a:lnTo>
                    <a:lnTo>
                      <a:pt x="754" y="302"/>
                    </a:lnTo>
                    <a:lnTo>
                      <a:pt x="622" y="396"/>
                    </a:lnTo>
                    <a:lnTo>
                      <a:pt x="509" y="509"/>
                    </a:lnTo>
                    <a:lnTo>
                      <a:pt x="396" y="641"/>
                    </a:lnTo>
                    <a:lnTo>
                      <a:pt x="283" y="773"/>
                    </a:lnTo>
                    <a:lnTo>
                      <a:pt x="208" y="924"/>
                    </a:lnTo>
                    <a:lnTo>
                      <a:pt x="132" y="1075"/>
                    </a:lnTo>
                    <a:lnTo>
                      <a:pt x="76" y="1225"/>
                    </a:lnTo>
                    <a:lnTo>
                      <a:pt x="38" y="1395"/>
                    </a:lnTo>
                    <a:lnTo>
                      <a:pt x="0" y="1565"/>
                    </a:lnTo>
                    <a:lnTo>
                      <a:pt x="0" y="1753"/>
                    </a:lnTo>
                    <a:lnTo>
                      <a:pt x="0" y="1923"/>
                    </a:lnTo>
                    <a:lnTo>
                      <a:pt x="38" y="2092"/>
                    </a:lnTo>
                    <a:lnTo>
                      <a:pt x="76" y="2262"/>
                    </a:lnTo>
                    <a:lnTo>
                      <a:pt x="132" y="2432"/>
                    </a:lnTo>
                    <a:lnTo>
                      <a:pt x="208" y="2582"/>
                    </a:lnTo>
                    <a:lnTo>
                      <a:pt x="283" y="2714"/>
                    </a:lnTo>
                    <a:lnTo>
                      <a:pt x="396" y="2846"/>
                    </a:lnTo>
                    <a:lnTo>
                      <a:pt x="509" y="2978"/>
                    </a:lnTo>
                    <a:lnTo>
                      <a:pt x="622" y="3091"/>
                    </a:lnTo>
                    <a:lnTo>
                      <a:pt x="754" y="3186"/>
                    </a:lnTo>
                    <a:lnTo>
                      <a:pt x="905" y="3280"/>
                    </a:lnTo>
                    <a:lnTo>
                      <a:pt x="1056" y="3355"/>
                    </a:lnTo>
                    <a:lnTo>
                      <a:pt x="1225" y="3412"/>
                    </a:lnTo>
                    <a:lnTo>
                      <a:pt x="1376" y="3449"/>
                    </a:lnTo>
                    <a:lnTo>
                      <a:pt x="1565" y="3487"/>
                    </a:lnTo>
                    <a:lnTo>
                      <a:pt x="1904" y="3487"/>
                    </a:lnTo>
                    <a:lnTo>
                      <a:pt x="2092" y="3449"/>
                    </a:lnTo>
                    <a:lnTo>
                      <a:pt x="2243" y="3412"/>
                    </a:lnTo>
                    <a:lnTo>
                      <a:pt x="2413" y="3355"/>
                    </a:lnTo>
                    <a:lnTo>
                      <a:pt x="2564" y="3280"/>
                    </a:lnTo>
                    <a:lnTo>
                      <a:pt x="2714" y="3186"/>
                    </a:lnTo>
                    <a:lnTo>
                      <a:pt x="2846" y="3091"/>
                    </a:lnTo>
                    <a:lnTo>
                      <a:pt x="2959" y="2978"/>
                    </a:lnTo>
                    <a:lnTo>
                      <a:pt x="3072" y="2846"/>
                    </a:lnTo>
                    <a:lnTo>
                      <a:pt x="3186" y="2714"/>
                    </a:lnTo>
                    <a:lnTo>
                      <a:pt x="3261" y="2582"/>
                    </a:lnTo>
                    <a:lnTo>
                      <a:pt x="3336" y="2432"/>
                    </a:lnTo>
                    <a:lnTo>
                      <a:pt x="3393" y="2262"/>
                    </a:lnTo>
                    <a:lnTo>
                      <a:pt x="3431" y="2092"/>
                    </a:lnTo>
                    <a:lnTo>
                      <a:pt x="3468" y="1923"/>
                    </a:lnTo>
                    <a:lnTo>
                      <a:pt x="3468" y="1753"/>
                    </a:lnTo>
                    <a:lnTo>
                      <a:pt x="3468" y="1565"/>
                    </a:lnTo>
                    <a:lnTo>
                      <a:pt x="3431" y="1395"/>
                    </a:lnTo>
                    <a:lnTo>
                      <a:pt x="3393" y="1225"/>
                    </a:lnTo>
                    <a:lnTo>
                      <a:pt x="3336" y="1075"/>
                    </a:lnTo>
                    <a:lnTo>
                      <a:pt x="3261" y="924"/>
                    </a:lnTo>
                    <a:lnTo>
                      <a:pt x="3186" y="773"/>
                    </a:lnTo>
                    <a:lnTo>
                      <a:pt x="3072" y="641"/>
                    </a:lnTo>
                    <a:lnTo>
                      <a:pt x="2959" y="509"/>
                    </a:lnTo>
                    <a:lnTo>
                      <a:pt x="2846" y="396"/>
                    </a:lnTo>
                    <a:lnTo>
                      <a:pt x="2714" y="302"/>
                    </a:lnTo>
                    <a:lnTo>
                      <a:pt x="2564" y="227"/>
                    </a:lnTo>
                    <a:lnTo>
                      <a:pt x="2413" y="151"/>
                    </a:lnTo>
                    <a:lnTo>
                      <a:pt x="2243" y="95"/>
                    </a:lnTo>
                    <a:lnTo>
                      <a:pt x="2092" y="38"/>
                    </a:lnTo>
                    <a:lnTo>
                      <a:pt x="1904" y="19"/>
                    </a:lnTo>
                    <a:lnTo>
                      <a:pt x="1734" y="0"/>
                    </a:lnTo>
                    <a:close/>
                  </a:path>
                </a:pathLst>
              </a:custGeom>
              <a:gradFill>
                <a:gsLst>
                  <a:gs pos="0">
                    <a:schemeClr val="l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3" name="Google Shape;783;p29"/>
            <p:cNvSpPr/>
            <p:nvPr/>
          </p:nvSpPr>
          <p:spPr>
            <a:xfrm rot="-5400000">
              <a:off x="7989057" y="540406"/>
              <a:ext cx="329625" cy="327829"/>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9"/>
            <p:cNvSpPr/>
            <p:nvPr/>
          </p:nvSpPr>
          <p:spPr>
            <a:xfrm rot="-5400000">
              <a:off x="8489413" y="-343864"/>
              <a:ext cx="783771" cy="779450"/>
            </a:xfrm>
            <a:custGeom>
              <a:avLst/>
              <a:gdLst/>
              <a:ahLst/>
              <a:cxnLst/>
              <a:rect l="l" t="t" r="r" b="b"/>
              <a:pathLst>
                <a:path w="3488" h="3469" extrusionOk="0">
                  <a:moveTo>
                    <a:pt x="1565" y="1"/>
                  </a:moveTo>
                  <a:lnTo>
                    <a:pt x="1396" y="19"/>
                  </a:lnTo>
                  <a:lnTo>
                    <a:pt x="1226" y="76"/>
                  </a:lnTo>
                  <a:lnTo>
                    <a:pt x="1075" y="133"/>
                  </a:lnTo>
                  <a:lnTo>
                    <a:pt x="924" y="208"/>
                  </a:lnTo>
                  <a:lnTo>
                    <a:pt x="774" y="283"/>
                  </a:lnTo>
                  <a:lnTo>
                    <a:pt x="642" y="396"/>
                  </a:lnTo>
                  <a:lnTo>
                    <a:pt x="510" y="510"/>
                  </a:lnTo>
                  <a:lnTo>
                    <a:pt x="397" y="623"/>
                  </a:lnTo>
                  <a:lnTo>
                    <a:pt x="302" y="755"/>
                  </a:lnTo>
                  <a:lnTo>
                    <a:pt x="208" y="905"/>
                  </a:lnTo>
                  <a:lnTo>
                    <a:pt x="133" y="1056"/>
                  </a:lnTo>
                  <a:lnTo>
                    <a:pt x="76" y="1207"/>
                  </a:lnTo>
                  <a:lnTo>
                    <a:pt x="39" y="1377"/>
                  </a:lnTo>
                  <a:lnTo>
                    <a:pt x="20" y="1546"/>
                  </a:lnTo>
                  <a:lnTo>
                    <a:pt x="1" y="1735"/>
                  </a:lnTo>
                  <a:lnTo>
                    <a:pt x="20" y="1904"/>
                  </a:lnTo>
                  <a:lnTo>
                    <a:pt x="39" y="2093"/>
                  </a:lnTo>
                  <a:lnTo>
                    <a:pt x="76" y="2244"/>
                  </a:lnTo>
                  <a:lnTo>
                    <a:pt x="133" y="2413"/>
                  </a:lnTo>
                  <a:lnTo>
                    <a:pt x="208" y="2564"/>
                  </a:lnTo>
                  <a:lnTo>
                    <a:pt x="302" y="2715"/>
                  </a:lnTo>
                  <a:lnTo>
                    <a:pt x="397" y="2847"/>
                  </a:lnTo>
                  <a:lnTo>
                    <a:pt x="510" y="2960"/>
                  </a:lnTo>
                  <a:lnTo>
                    <a:pt x="642" y="3073"/>
                  </a:lnTo>
                  <a:lnTo>
                    <a:pt x="774" y="3167"/>
                  </a:lnTo>
                  <a:lnTo>
                    <a:pt x="924" y="3261"/>
                  </a:lnTo>
                  <a:lnTo>
                    <a:pt x="1075" y="3337"/>
                  </a:lnTo>
                  <a:lnTo>
                    <a:pt x="1226" y="3393"/>
                  </a:lnTo>
                  <a:lnTo>
                    <a:pt x="1396" y="3431"/>
                  </a:lnTo>
                  <a:lnTo>
                    <a:pt x="1565" y="3469"/>
                  </a:lnTo>
                  <a:lnTo>
                    <a:pt x="1923" y="3469"/>
                  </a:lnTo>
                  <a:lnTo>
                    <a:pt x="2093" y="3431"/>
                  </a:lnTo>
                  <a:lnTo>
                    <a:pt x="2263" y="3393"/>
                  </a:lnTo>
                  <a:lnTo>
                    <a:pt x="2413" y="3337"/>
                  </a:lnTo>
                  <a:lnTo>
                    <a:pt x="2583" y="3261"/>
                  </a:lnTo>
                  <a:lnTo>
                    <a:pt x="2715" y="3167"/>
                  </a:lnTo>
                  <a:lnTo>
                    <a:pt x="2847" y="3073"/>
                  </a:lnTo>
                  <a:lnTo>
                    <a:pt x="2979" y="2960"/>
                  </a:lnTo>
                  <a:lnTo>
                    <a:pt x="3092" y="2847"/>
                  </a:lnTo>
                  <a:lnTo>
                    <a:pt x="3186" y="2715"/>
                  </a:lnTo>
                  <a:lnTo>
                    <a:pt x="3280" y="2564"/>
                  </a:lnTo>
                  <a:lnTo>
                    <a:pt x="3356" y="2413"/>
                  </a:lnTo>
                  <a:lnTo>
                    <a:pt x="3412" y="2244"/>
                  </a:lnTo>
                  <a:lnTo>
                    <a:pt x="3450" y="2093"/>
                  </a:lnTo>
                  <a:lnTo>
                    <a:pt x="3469" y="1904"/>
                  </a:lnTo>
                  <a:lnTo>
                    <a:pt x="3488" y="1735"/>
                  </a:lnTo>
                  <a:lnTo>
                    <a:pt x="3469" y="1546"/>
                  </a:lnTo>
                  <a:lnTo>
                    <a:pt x="3450" y="1377"/>
                  </a:lnTo>
                  <a:lnTo>
                    <a:pt x="3412" y="1207"/>
                  </a:lnTo>
                  <a:lnTo>
                    <a:pt x="3356" y="1056"/>
                  </a:lnTo>
                  <a:lnTo>
                    <a:pt x="3280" y="905"/>
                  </a:lnTo>
                  <a:lnTo>
                    <a:pt x="3186" y="755"/>
                  </a:lnTo>
                  <a:lnTo>
                    <a:pt x="3092" y="623"/>
                  </a:lnTo>
                  <a:lnTo>
                    <a:pt x="2979" y="510"/>
                  </a:lnTo>
                  <a:lnTo>
                    <a:pt x="2847" y="396"/>
                  </a:lnTo>
                  <a:lnTo>
                    <a:pt x="2715" y="283"/>
                  </a:lnTo>
                  <a:lnTo>
                    <a:pt x="2583" y="208"/>
                  </a:lnTo>
                  <a:lnTo>
                    <a:pt x="2413" y="133"/>
                  </a:lnTo>
                  <a:lnTo>
                    <a:pt x="2263" y="76"/>
                  </a:lnTo>
                  <a:lnTo>
                    <a:pt x="2093" y="19"/>
                  </a:lnTo>
                  <a:lnTo>
                    <a:pt x="1923" y="1"/>
                  </a:lnTo>
                  <a:close/>
                </a:path>
              </a:pathLst>
            </a:custGeom>
            <a:gradFill>
              <a:gsLst>
                <a:gs pos="0">
                  <a:schemeClr val="l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5403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DF04C-2F16-119E-548B-A4DA37F25085}"/>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3" name="Footer Placeholder 2">
            <a:extLst>
              <a:ext uri="{FF2B5EF4-FFF2-40B4-BE49-F238E27FC236}">
                <a16:creationId xmlns:a16="http://schemas.microsoft.com/office/drawing/2014/main" id="{4C61170A-29EB-BE16-889F-A14CA1EE26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26D258-7BAA-B4B8-C713-5FE60080E965}"/>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71777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AA7B-ED82-21C9-B0CF-15F57CEB0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E79147-939F-5B7E-AABD-288F76417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18D81-2F0C-68AB-6D79-B59945351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2DC7B0-AD46-D0A7-72B2-47F7E7EB8875}"/>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6" name="Footer Placeholder 5">
            <a:extLst>
              <a:ext uri="{FF2B5EF4-FFF2-40B4-BE49-F238E27FC236}">
                <a16:creationId xmlns:a16="http://schemas.microsoft.com/office/drawing/2014/main" id="{2C88C7AA-D3B7-3307-7545-448E85634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4EDD-EE91-4AC9-A4BE-A9702C5E9D7A}"/>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61758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400E5-C28C-06FF-903B-30DE7D6E81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2DF6F-4B87-618D-D08A-559B703633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F1317B-2297-00BD-576B-1DBF7C8AF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5F323-2D4C-5A9F-0BE9-882E4EF81D5A}"/>
              </a:ext>
            </a:extLst>
          </p:cNvPr>
          <p:cNvSpPr>
            <a:spLocks noGrp="1"/>
          </p:cNvSpPr>
          <p:nvPr>
            <p:ph type="dt" sz="half" idx="10"/>
          </p:nvPr>
        </p:nvSpPr>
        <p:spPr/>
        <p:txBody>
          <a:bodyPr/>
          <a:lstStyle/>
          <a:p>
            <a:fld id="{CEE29EEE-36A2-4670-B25D-69D195E82F54}" type="datetimeFigureOut">
              <a:rPr lang="en-US" smtClean="0"/>
              <a:t>4/24/2023</a:t>
            </a:fld>
            <a:endParaRPr lang="en-US"/>
          </a:p>
        </p:txBody>
      </p:sp>
      <p:sp>
        <p:nvSpPr>
          <p:cNvPr id="6" name="Footer Placeholder 5">
            <a:extLst>
              <a:ext uri="{FF2B5EF4-FFF2-40B4-BE49-F238E27FC236}">
                <a16:creationId xmlns:a16="http://schemas.microsoft.com/office/drawing/2014/main" id="{CCD8FEA1-E353-A164-10B9-A53DA3526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56C0-1E3C-1C25-CDE9-C52CD78C0C18}"/>
              </a:ext>
            </a:extLst>
          </p:cNvPr>
          <p:cNvSpPr>
            <a:spLocks noGrp="1"/>
          </p:cNvSpPr>
          <p:nvPr>
            <p:ph type="sldNum" sz="quarter" idx="12"/>
          </p:nvPr>
        </p:nvSpPr>
        <p:spPr/>
        <p:txBody>
          <a:bodyPr/>
          <a:lstStyle/>
          <a:p>
            <a:fld id="{E427EF0E-5F22-4ADA-A7EC-AAB546F0300C}" type="slidenum">
              <a:rPr lang="en-US" smtClean="0"/>
              <a:t>‹#›</a:t>
            </a:fld>
            <a:endParaRPr lang="en-US"/>
          </a:p>
        </p:txBody>
      </p:sp>
    </p:spTree>
    <p:extLst>
      <p:ext uri="{BB962C8B-B14F-4D97-AF65-F5344CB8AC3E}">
        <p14:creationId xmlns:p14="http://schemas.microsoft.com/office/powerpoint/2010/main" val="343371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C9868-488B-832F-B3A9-FFECF66B9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B4BF75-DEEC-B0A7-04F0-E8F24B8A1C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00EDB-7347-BEF5-D1D7-6091454B8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29EEE-36A2-4670-B25D-69D195E82F54}" type="datetimeFigureOut">
              <a:rPr lang="en-US" smtClean="0"/>
              <a:t>4/24/2023</a:t>
            </a:fld>
            <a:endParaRPr lang="en-US"/>
          </a:p>
        </p:txBody>
      </p:sp>
      <p:sp>
        <p:nvSpPr>
          <p:cNvPr id="5" name="Footer Placeholder 4">
            <a:extLst>
              <a:ext uri="{FF2B5EF4-FFF2-40B4-BE49-F238E27FC236}">
                <a16:creationId xmlns:a16="http://schemas.microsoft.com/office/drawing/2014/main" id="{25B3DBDD-AC86-BDEA-49C9-01DB8123E9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CFE6D4-6293-49C2-D3E7-598DA352C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7EF0E-5F22-4ADA-A7EC-AAB546F0300C}" type="slidenum">
              <a:rPr lang="en-US" smtClean="0"/>
              <a:t>‹#›</a:t>
            </a:fld>
            <a:endParaRPr lang="en-US"/>
          </a:p>
        </p:txBody>
      </p:sp>
    </p:spTree>
    <p:extLst>
      <p:ext uri="{BB962C8B-B14F-4D97-AF65-F5344CB8AC3E}">
        <p14:creationId xmlns:p14="http://schemas.microsoft.com/office/powerpoint/2010/main" val="793131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00000">
              <a:schemeClr val="accen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ahkwang"/>
              <a:buNone/>
              <a:defRPr sz="3000" b="1">
                <a:solidFill>
                  <a:schemeClr val="dk1"/>
                </a:solidFill>
                <a:latin typeface="Fahkwang"/>
                <a:ea typeface="Fahkwang"/>
                <a:cs typeface="Fahkwang"/>
                <a:sym typeface="Fahkwang"/>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extLst>
      <p:ext uri="{BB962C8B-B14F-4D97-AF65-F5344CB8AC3E}">
        <p14:creationId xmlns:p14="http://schemas.microsoft.com/office/powerpoint/2010/main" val="578582024"/>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00000">
              <a:schemeClr val="accen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ahkwang"/>
              <a:buNone/>
              <a:defRPr sz="3000" b="1">
                <a:solidFill>
                  <a:schemeClr val="dk1"/>
                </a:solidFill>
                <a:latin typeface="Fahkwang"/>
                <a:ea typeface="Fahkwang"/>
                <a:cs typeface="Fahkwang"/>
                <a:sym typeface="Fahkwang"/>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extLst>
      <p:ext uri="{BB962C8B-B14F-4D97-AF65-F5344CB8AC3E}">
        <p14:creationId xmlns:p14="http://schemas.microsoft.com/office/powerpoint/2010/main" val="3829901276"/>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4687-C034-5E91-BDD4-B01366B4F74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5F91CD6-1394-793F-9B9B-AD709B0B72EB}"/>
              </a:ext>
            </a:extLst>
          </p:cNvPr>
          <p:cNvSpPr>
            <a:spLocks noGrp="1"/>
          </p:cNvSpPr>
          <p:nvPr>
            <p:ph type="subTitle" idx="1"/>
          </p:nvPr>
        </p:nvSpPr>
        <p:spPr/>
        <p:txBody>
          <a:bodyPr/>
          <a:lstStyle/>
          <a:p>
            <a:endParaRPr lang="en-US"/>
          </a:p>
        </p:txBody>
      </p:sp>
      <p:pic>
        <p:nvPicPr>
          <p:cNvPr id="5" name="Picture 4" descr="A screenshot of a computer&#10;&#10;Description automatically generated with low confidence">
            <a:extLst>
              <a:ext uri="{FF2B5EF4-FFF2-40B4-BE49-F238E27FC236}">
                <a16:creationId xmlns:a16="http://schemas.microsoft.com/office/drawing/2014/main" id="{A1B02C3F-2468-57C0-7ED1-F17F42677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ED64E8A4-B48C-065C-CCA4-0F74180C55AA}"/>
              </a:ext>
            </a:extLst>
          </p:cNvPr>
          <p:cNvSpPr txBox="1"/>
          <p:nvPr/>
        </p:nvSpPr>
        <p:spPr>
          <a:xfrm>
            <a:off x="2278602" y="599272"/>
            <a:ext cx="7253056" cy="800219"/>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BÁO CÁO MÔN HỌC</a:t>
            </a:r>
          </a:p>
          <a:p>
            <a:pPr algn="ctr"/>
            <a:r>
              <a:rPr lang="en-US" sz="2800" b="1" dirty="0">
                <a:latin typeface="Times New Roman" panose="02020603050405020304" pitchFamily="18" charset="0"/>
                <a:cs typeface="Times New Roman" panose="02020603050405020304" pitchFamily="18" charset="0"/>
              </a:rPr>
              <a:t> LẬP TRÌNH NHÚNG VÀ IOT</a:t>
            </a:r>
          </a:p>
        </p:txBody>
      </p:sp>
      <p:sp>
        <p:nvSpPr>
          <p:cNvPr id="4" name="TextBox 3">
            <a:extLst>
              <a:ext uri="{FF2B5EF4-FFF2-40B4-BE49-F238E27FC236}">
                <a16:creationId xmlns:a16="http://schemas.microsoft.com/office/drawing/2014/main" id="{4885763E-F3E8-3104-316F-1E77FBB93FCC}"/>
              </a:ext>
            </a:extLst>
          </p:cNvPr>
          <p:cNvSpPr txBox="1"/>
          <p:nvPr/>
        </p:nvSpPr>
        <p:spPr>
          <a:xfrm>
            <a:off x="1837677" y="1690986"/>
            <a:ext cx="8134905" cy="923330"/>
          </a:xfrm>
          <a:prstGeom prst="rect">
            <a:avLst/>
          </a:prstGeom>
          <a:noFill/>
        </p:spPr>
        <p:txBody>
          <a:bodyPr wrap="square" rtlCol="0">
            <a:spAutoFit/>
          </a:bodyPr>
          <a:lstStyle/>
          <a:p>
            <a:pPr algn="ctr" rtl="0">
              <a:spcBef>
                <a:spcPts val="0"/>
              </a:spcBef>
              <a:spcAft>
                <a:spcPts val="0"/>
              </a:spcAft>
            </a:pP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ĐỀ TÀI: </a:t>
            </a:r>
            <a:r>
              <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HỆ THỐNG BÁO CHÁY TỪ XA</a:t>
            </a:r>
            <a:endParaRPr lang="en-US" b="0" dirty="0">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Tree>
    <p:extLst>
      <p:ext uri="{BB962C8B-B14F-4D97-AF65-F5344CB8AC3E}">
        <p14:creationId xmlns:p14="http://schemas.microsoft.com/office/powerpoint/2010/main" val="1313620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441836"/>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Bbynk</a:t>
            </a:r>
            <a:endParaRPr lang="en-US" sz="4400" dirty="0">
              <a:solidFill>
                <a:schemeClr val="lt1"/>
              </a:solidFill>
              <a:latin typeface="Times New Roman" panose="02020603050405020304" pitchFamily="18" charset="0"/>
              <a:cs typeface="Times New Roman" panose="02020603050405020304" pitchFamily="18" charset="0"/>
            </a:endParaRPr>
          </a:p>
        </p:txBody>
      </p:sp>
      <p:sp>
        <p:nvSpPr>
          <p:cNvPr id="853" name="Google Shape;853;p38"/>
          <p:cNvSpPr txBox="1">
            <a:spLocks noGrp="1"/>
          </p:cNvSpPr>
          <p:nvPr>
            <p:ph type="subTitle" idx="1"/>
          </p:nvPr>
        </p:nvSpPr>
        <p:spPr>
          <a:xfrm>
            <a:off x="554472" y="2208860"/>
            <a:ext cx="11083055" cy="3563868"/>
          </a:xfrm>
          <a:prstGeom prst="rect">
            <a:avLst/>
          </a:prstGeom>
        </p:spPr>
        <p:txBody>
          <a:bodyPr spcFirstLastPara="1" wrap="square" lIns="121900" tIns="121900" rIns="121900" bIns="121900" anchor="t" anchorCtr="0">
            <a:noAutofit/>
          </a:bodyPr>
          <a:lstStyle/>
          <a:p>
            <a:pPr indent="214630" algn="just" rtl="0">
              <a:spcBef>
                <a:spcPts val="0"/>
              </a:spcBef>
              <a:spcAft>
                <a:spcPts val="750"/>
              </a:spcAft>
            </a:pPr>
            <a:r>
              <a:rPr lang="vi-VN" sz="1800" b="0" i="0" u="none" strike="noStrike" dirty="0">
                <a:solidFill>
                  <a:srgbClr val="000000"/>
                </a:solidFill>
                <a:effectLst/>
                <a:latin typeface="Times New Roman" panose="02020603050405020304" pitchFamily="18" charset="0"/>
              </a:rPr>
              <a:t>Blynk là một nền tảng với các ứng dụng điện thoại thông minh cho phép bạn có thể dễ dàng tương tác với bộ vi điều khiển như: Arduino, Esp8266,... Blynk sẽ giúp kết nối và sẵn sàng cho các dự án IoT. Chịu trách nhiệm về tất cả các giao tiếp giữa điện thoại thông minh và phần cứng. Có thể sử dụng Blynk Cloud hoặc chạy cục bộ máy chủ Blynk riêng của mình. Nó là mã nguồn mở, có thể dễ dàng xử lý hàng nghìn thiết bị và thậm chí có thể được khởi chạy trên Raspberry Pi. Mỗi khi bạn nhấn một nút trong ứng dụng Blynk, thông điệp sẽ truyền đến không gian của đám mây Blynk, và tìm đường đến phần cứng của bạn.</a:t>
            </a:r>
            <a:endParaRPr lang="vi-VN" sz="1400" b="0" dirty="0">
              <a:effectLst/>
            </a:endParaRPr>
          </a:p>
          <a:p>
            <a:br>
              <a:rPr lang="vi-VN" sz="1400" dirty="0"/>
            </a:br>
            <a:br>
              <a:rPr lang="vi-VN" sz="1600" dirty="0"/>
            </a:br>
            <a:br>
              <a:rPr lang="vi-VN" dirty="0"/>
            </a:br>
            <a:endParaRPr lang="vi-VN" b="0" dirty="0">
              <a:effectLst/>
            </a:endParaRPr>
          </a:p>
          <a:p>
            <a:br>
              <a:rPr lang="vi-VN" dirty="0"/>
            </a:br>
            <a:endParaRPr dirty="0"/>
          </a:p>
        </p:txBody>
      </p:sp>
    </p:spTree>
    <p:extLst>
      <p:ext uri="{BB962C8B-B14F-4D97-AF65-F5344CB8AC3E}">
        <p14:creationId xmlns:p14="http://schemas.microsoft.com/office/powerpoint/2010/main" val="277689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Cảm biến khí gas</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2050" name="Picture 2" descr="C:\Users\asus\AppData\Local\Microsoft\Windows\INetCache\Content.MSO\C4C2158B.tmp">
            <a:extLst>
              <a:ext uri="{FF2B5EF4-FFF2-40B4-BE49-F238E27FC236}">
                <a16:creationId xmlns:a16="http://schemas.microsoft.com/office/drawing/2014/main" id="{5D5F3E81-296D-620F-BB94-7090BC1DB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872" y="1538674"/>
            <a:ext cx="4770946" cy="477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4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Cảm biến nhiệt độ DTH11</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3074" name="Picture 2" descr="C:\Users\asus\AppData\Local\Microsoft\Windows\INetCache\Content.MSO\5AC2BA9E.tmp">
            <a:extLst>
              <a:ext uri="{FF2B5EF4-FFF2-40B4-BE49-F238E27FC236}">
                <a16:creationId xmlns:a16="http://schemas.microsoft.com/office/drawing/2014/main" id="{009AE742-580C-7D30-FF18-3B71A7798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283" y="1551709"/>
            <a:ext cx="4356353" cy="435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5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ESP8266 </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9C6D5D69-9C27-FAEF-703C-160DF8CBB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038" y="1551709"/>
            <a:ext cx="7033923" cy="463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4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Cảm biến lửa </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5122" name="Picture 2" descr="Cảm Biến Phát Hiện Lửa (Flame Sensor)">
            <a:extLst>
              <a:ext uri="{FF2B5EF4-FFF2-40B4-BE49-F238E27FC236}">
                <a16:creationId xmlns:a16="http://schemas.microsoft.com/office/drawing/2014/main" id="{8952D7C6-DD0C-EC0B-88B0-B7FFC5146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451" y="1411431"/>
            <a:ext cx="4712859" cy="471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94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a:t>
            </a:r>
            <a:r>
              <a:rPr lang="en-US" sz="4400" dirty="0" err="1">
                <a:solidFill>
                  <a:schemeClr val="lt1"/>
                </a:solidFill>
                <a:latin typeface="Times New Roman" panose="02020603050405020304" pitchFamily="18" charset="0"/>
                <a:cs typeface="Times New Roman" panose="02020603050405020304" pitchFamily="18" charset="0"/>
              </a:rPr>
              <a:t>Một</a:t>
            </a:r>
            <a:r>
              <a:rPr lang="en-US" sz="4400" dirty="0">
                <a:solidFill>
                  <a:schemeClr val="lt1"/>
                </a:solidFill>
                <a:latin typeface="Times New Roman" panose="02020603050405020304" pitchFamily="18" charset="0"/>
                <a:cs typeface="Times New Roman" panose="02020603050405020304" pitchFamily="18" charset="0"/>
              </a:rPr>
              <a:t> </a:t>
            </a:r>
            <a:r>
              <a:rPr lang="en-US" sz="4400" dirty="0" err="1">
                <a:solidFill>
                  <a:schemeClr val="lt1"/>
                </a:solidFill>
                <a:latin typeface="Times New Roman" panose="02020603050405020304" pitchFamily="18" charset="0"/>
                <a:cs typeface="Times New Roman" panose="02020603050405020304" pitchFamily="18" charset="0"/>
              </a:rPr>
              <a:t>số</a:t>
            </a:r>
            <a:r>
              <a:rPr lang="en-US" sz="4400" dirty="0">
                <a:solidFill>
                  <a:schemeClr val="lt1"/>
                </a:solidFill>
                <a:latin typeface="Times New Roman" panose="02020603050405020304" pitchFamily="18" charset="0"/>
                <a:cs typeface="Times New Roman" panose="02020603050405020304" pitchFamily="18" charset="0"/>
              </a:rPr>
              <a:t> </a:t>
            </a:r>
            <a:r>
              <a:rPr lang="en-US" sz="4400" dirty="0" err="1">
                <a:solidFill>
                  <a:schemeClr val="lt1"/>
                </a:solidFill>
                <a:latin typeface="Times New Roman" panose="02020603050405020304" pitchFamily="18" charset="0"/>
                <a:cs typeface="Times New Roman" panose="02020603050405020304" pitchFamily="18" charset="0"/>
              </a:rPr>
              <a:t>thiết</a:t>
            </a:r>
            <a:r>
              <a:rPr lang="en-US" sz="4400" dirty="0">
                <a:solidFill>
                  <a:schemeClr val="lt1"/>
                </a:solidFill>
                <a:latin typeface="Times New Roman" panose="02020603050405020304" pitchFamily="18" charset="0"/>
                <a:cs typeface="Times New Roman" panose="02020603050405020304" pitchFamily="18" charset="0"/>
              </a:rPr>
              <a:t> </a:t>
            </a:r>
            <a:r>
              <a:rPr lang="en-US" sz="4400" dirty="0" err="1">
                <a:solidFill>
                  <a:schemeClr val="lt1"/>
                </a:solidFill>
                <a:latin typeface="Times New Roman" panose="02020603050405020304" pitchFamily="18" charset="0"/>
                <a:cs typeface="Times New Roman" panose="02020603050405020304" pitchFamily="18" charset="0"/>
              </a:rPr>
              <a:t>bị</a:t>
            </a:r>
            <a:r>
              <a:rPr lang="en-US" sz="4400" dirty="0">
                <a:solidFill>
                  <a:schemeClr val="lt1"/>
                </a:solidFill>
                <a:latin typeface="Times New Roman" panose="02020603050405020304" pitchFamily="18" charset="0"/>
                <a:cs typeface="Times New Roman" panose="02020603050405020304" pitchFamily="18" charset="0"/>
              </a:rPr>
              <a:t> </a:t>
            </a:r>
            <a:r>
              <a:rPr lang="en-US" sz="4400" dirty="0" err="1">
                <a:solidFill>
                  <a:schemeClr val="lt1"/>
                </a:solidFill>
                <a:latin typeface="Times New Roman" panose="02020603050405020304" pitchFamily="18" charset="0"/>
                <a:cs typeface="Times New Roman" panose="02020603050405020304" pitchFamily="18" charset="0"/>
              </a:rPr>
              <a:t>khác</a:t>
            </a:r>
            <a:endParaRPr lang="en-US" sz="4400" dirty="0">
              <a:solidFill>
                <a:schemeClr val="lt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61D9F6E-19AF-4A1F-6EEE-FA817DDFCC23}"/>
              </a:ext>
            </a:extLst>
          </p:cNvPr>
          <p:cNvSpPr txBox="1"/>
          <p:nvPr/>
        </p:nvSpPr>
        <p:spPr>
          <a:xfrm>
            <a:off x="1964170" y="1487116"/>
            <a:ext cx="3445164" cy="369332"/>
          </a:xfrm>
          <a:prstGeom prst="rect">
            <a:avLst/>
          </a:prstGeom>
          <a:noFill/>
        </p:spPr>
        <p:txBody>
          <a:bodyPr wrap="square" rtlCol="0">
            <a:spAutoFit/>
          </a:bodyPr>
          <a:lstStyle/>
          <a:p>
            <a:r>
              <a:rPr lang="en-US" dirty="0"/>
              <a:t>Buzzer (loa)</a:t>
            </a:r>
          </a:p>
        </p:txBody>
      </p:sp>
      <p:pic>
        <p:nvPicPr>
          <p:cNvPr id="6146" name="Picture 2" descr="C:\Users\asus\AppData\Local\Microsoft\Windows\INetCache\Content.MSO\6B56E99D.tmp">
            <a:extLst>
              <a:ext uri="{FF2B5EF4-FFF2-40B4-BE49-F238E27FC236}">
                <a16:creationId xmlns:a16="http://schemas.microsoft.com/office/drawing/2014/main" id="{59C930F3-A246-B558-DFE4-32A81E160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002" y="1878241"/>
            <a:ext cx="22860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3ACD4C-66F7-8DE0-4B2A-4F99C09082FA}"/>
              </a:ext>
            </a:extLst>
          </p:cNvPr>
          <p:cNvSpPr txBox="1"/>
          <p:nvPr/>
        </p:nvSpPr>
        <p:spPr>
          <a:xfrm>
            <a:off x="5888182" y="1548090"/>
            <a:ext cx="3445164" cy="369332"/>
          </a:xfrm>
          <a:prstGeom prst="rect">
            <a:avLst/>
          </a:prstGeom>
          <a:noFill/>
        </p:spPr>
        <p:txBody>
          <a:bodyPr wrap="square" rtlCol="0">
            <a:spAutoFit/>
          </a:bodyPr>
          <a:lstStyle/>
          <a:p>
            <a:r>
              <a:rPr lang="en-US" dirty="0"/>
              <a:t>Button</a:t>
            </a:r>
          </a:p>
        </p:txBody>
      </p:sp>
      <p:pic>
        <p:nvPicPr>
          <p:cNvPr id="6148" name="Picture 4">
            <a:extLst>
              <a:ext uri="{FF2B5EF4-FFF2-40B4-BE49-F238E27FC236}">
                <a16:creationId xmlns:a16="http://schemas.microsoft.com/office/drawing/2014/main" id="{89260D88-C7A4-E11B-E8DD-12656CB6E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218" y="1874126"/>
            <a:ext cx="1809750" cy="1809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BCA01E-7C2A-C20C-3E7D-824886AD2B1E}"/>
              </a:ext>
            </a:extLst>
          </p:cNvPr>
          <p:cNvSpPr txBox="1"/>
          <p:nvPr/>
        </p:nvSpPr>
        <p:spPr>
          <a:xfrm>
            <a:off x="1877002" y="3801960"/>
            <a:ext cx="3445164" cy="369332"/>
          </a:xfrm>
          <a:prstGeom prst="rect">
            <a:avLst/>
          </a:prstGeom>
          <a:noFill/>
        </p:spPr>
        <p:txBody>
          <a:bodyPr wrap="square" rtlCol="0">
            <a:spAutoFit/>
          </a:bodyPr>
          <a:lstStyle/>
          <a:p>
            <a:r>
              <a:rPr lang="en-US" dirty="0"/>
              <a:t>Led</a:t>
            </a:r>
          </a:p>
        </p:txBody>
      </p:sp>
      <p:pic>
        <p:nvPicPr>
          <p:cNvPr id="6150" name="Picture 6" descr="C:\Users\asus\AppData\Local\Microsoft\Windows\INetCache\Content.MSO\E10961AF.tmp">
            <a:extLst>
              <a:ext uri="{FF2B5EF4-FFF2-40B4-BE49-F238E27FC236}">
                <a16:creationId xmlns:a16="http://schemas.microsoft.com/office/drawing/2014/main" id="{370E66D4-80AF-620A-C249-0AEF7AAF6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4170" y="4252681"/>
            <a:ext cx="1809750" cy="2163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147043-C9A1-5F31-E0C2-E7906C0447CA}"/>
              </a:ext>
            </a:extLst>
          </p:cNvPr>
          <p:cNvSpPr txBox="1"/>
          <p:nvPr/>
        </p:nvSpPr>
        <p:spPr>
          <a:xfrm>
            <a:off x="5976218" y="3821627"/>
            <a:ext cx="3445164" cy="369332"/>
          </a:xfrm>
          <a:prstGeom prst="rect">
            <a:avLst/>
          </a:prstGeom>
          <a:noFill/>
        </p:spPr>
        <p:txBody>
          <a:bodyPr wrap="square" rtlCol="0">
            <a:spAutoFit/>
          </a:bodyPr>
          <a:lstStyle/>
          <a:p>
            <a:r>
              <a:rPr lang="en-US" dirty="0" err="1"/>
              <a:t>Điện</a:t>
            </a:r>
            <a:r>
              <a:rPr lang="en-US" dirty="0"/>
              <a:t> </a:t>
            </a:r>
            <a:r>
              <a:rPr lang="en-US" dirty="0" err="1"/>
              <a:t>trở</a:t>
            </a:r>
            <a:r>
              <a:rPr lang="en-US" dirty="0"/>
              <a:t> 220R</a:t>
            </a:r>
          </a:p>
        </p:txBody>
      </p:sp>
      <p:pic>
        <p:nvPicPr>
          <p:cNvPr id="6152" name="Picture 8" descr="Điện trở 220 Ohm 1W">
            <a:extLst>
              <a:ext uri="{FF2B5EF4-FFF2-40B4-BE49-F238E27FC236}">
                <a16:creationId xmlns:a16="http://schemas.microsoft.com/office/drawing/2014/main" id="{DFE6A7D7-C71F-AA02-E5F1-1F96543B3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218" y="4348039"/>
            <a:ext cx="21145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7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6"/>
          <p:cNvSpPr/>
          <p:nvPr/>
        </p:nvSpPr>
        <p:spPr>
          <a:xfrm>
            <a:off x="5364400" y="1298377"/>
            <a:ext cx="1463200" cy="14632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6" name="Google Shape;836;p36"/>
          <p:cNvSpPr txBox="1">
            <a:spLocks noGrp="1"/>
          </p:cNvSpPr>
          <p:nvPr>
            <p:ph type="title" idx="2"/>
          </p:nvPr>
        </p:nvSpPr>
        <p:spPr>
          <a:xfrm>
            <a:off x="5486400" y="1420377"/>
            <a:ext cx="1219200" cy="1219200"/>
          </a:xfrm>
          <a:prstGeom prst="rect">
            <a:avLst/>
          </a:prstGeom>
        </p:spPr>
        <p:txBody>
          <a:bodyPr spcFirstLastPara="1" wrap="square" lIns="121900" tIns="121900" rIns="121900" bIns="121900" anchor="ctr" anchorCtr="0">
            <a:noAutofit/>
          </a:bodyPr>
          <a:lstStyle/>
          <a:p>
            <a:r>
              <a:rPr lang="en" dirty="0"/>
              <a:t>3</a:t>
            </a:r>
            <a:endParaRPr dirty="0"/>
          </a:p>
        </p:txBody>
      </p:sp>
      <p:sp>
        <p:nvSpPr>
          <p:cNvPr id="837" name="Google Shape;837;p36"/>
          <p:cNvSpPr txBox="1">
            <a:spLocks noGrp="1"/>
          </p:cNvSpPr>
          <p:nvPr>
            <p:ph type="title"/>
          </p:nvPr>
        </p:nvSpPr>
        <p:spPr>
          <a:xfrm>
            <a:off x="1542472" y="2883577"/>
            <a:ext cx="9384146" cy="2236000"/>
          </a:xfrm>
          <a:prstGeom prst="rect">
            <a:avLst/>
          </a:prstGeom>
        </p:spPr>
        <p:txBody>
          <a:bodyPr spcFirstLastPara="1" wrap="square" lIns="121900" tIns="121900" rIns="121900" bIns="121900" anchor="t" anchorCtr="0">
            <a:noAutofit/>
          </a:bodyPr>
          <a:lstStyle/>
          <a:p>
            <a:r>
              <a:rPr lang="en-US" dirty="0" err="1">
                <a:solidFill>
                  <a:schemeClr val="bg1"/>
                </a:solidFill>
                <a:latin typeface="Times New Roman" panose="02020603050405020304" pitchFamily="18" charset="0"/>
                <a:cs typeface="Times New Roman" panose="02020603050405020304" pitchFamily="18" charset="0"/>
              </a:rPr>
              <a:t>Thực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kiểm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thử</a:t>
            </a: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29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564853" y="46951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Chuẩn bị thiết bị</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49A2F42C-AAEB-2251-544F-8EAE72D8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82188"/>
            <a:ext cx="6470352" cy="3680956"/>
          </a:xfrm>
          <a:prstGeom prst="rect">
            <a:avLst/>
          </a:prstGeom>
        </p:spPr>
      </p:pic>
      <p:sp>
        <p:nvSpPr>
          <p:cNvPr id="3" name="TextBox 2">
            <a:extLst>
              <a:ext uri="{FF2B5EF4-FFF2-40B4-BE49-F238E27FC236}">
                <a16:creationId xmlns:a16="http://schemas.microsoft.com/office/drawing/2014/main" id="{6AB58B10-DCD5-1F25-81E9-15C873BB2AF8}"/>
              </a:ext>
            </a:extLst>
          </p:cNvPr>
          <p:cNvSpPr txBox="1"/>
          <p:nvPr/>
        </p:nvSpPr>
        <p:spPr>
          <a:xfrm>
            <a:off x="774403" y="1745338"/>
            <a:ext cx="5007272" cy="1477328"/>
          </a:xfrm>
          <a:prstGeom prst="rect">
            <a:avLst/>
          </a:prstGeom>
          <a:noFill/>
        </p:spPr>
        <p:txBody>
          <a:bodyPr wrap="square" rtlCol="0">
            <a:spAutoFit/>
          </a:bodyPr>
          <a:lstStyle/>
          <a:p>
            <a:pPr algn="l"/>
            <a:r>
              <a:rPr lang="vi-VN" b="0" i="0" dirty="0">
                <a:solidFill>
                  <a:srgbClr val="000000"/>
                </a:solidFill>
                <a:effectLst/>
                <a:latin typeface="Times New Roman" panose="02020603050405020304" pitchFamily="18" charset="0"/>
              </a:rPr>
              <a:t>- Một board mạch IoT như ESP8266.</a:t>
            </a:r>
          </a:p>
          <a:p>
            <a:pPr algn="l"/>
            <a:r>
              <a:rPr lang="vi-VN" b="0" i="0" dirty="0">
                <a:solidFill>
                  <a:srgbClr val="000000"/>
                </a:solidFill>
                <a:effectLst/>
                <a:latin typeface="Times New Roman" panose="02020603050405020304" pitchFamily="18" charset="0"/>
              </a:rPr>
              <a:t>- Một cảm biến báo cháy như MQ-02, KY-026.</a:t>
            </a:r>
          </a:p>
          <a:p>
            <a:pPr algn="l"/>
            <a:r>
              <a:rPr lang="vi-VN" b="0" i="0" dirty="0">
                <a:solidFill>
                  <a:srgbClr val="000000"/>
                </a:solidFill>
                <a:effectLst/>
                <a:latin typeface="Times New Roman" panose="02020603050405020304" pitchFamily="18" charset="0"/>
              </a:rPr>
              <a:t>- Một cảm biến nhiệt độ và độ ẩm DHT11.</a:t>
            </a:r>
          </a:p>
          <a:p>
            <a:pPr algn="l"/>
            <a:r>
              <a:rPr lang="vi-VN" b="0" i="0" dirty="0">
                <a:solidFill>
                  <a:srgbClr val="000000"/>
                </a:solidFill>
                <a:effectLst/>
                <a:latin typeface="Times New Roman" panose="02020603050405020304" pitchFamily="18" charset="0"/>
              </a:rPr>
              <a:t>- Ứng dụng BLYNK trên điện thoại để kết nối và điều khiển hệ thống IoT.</a:t>
            </a:r>
          </a:p>
        </p:txBody>
      </p:sp>
      <p:sp>
        <p:nvSpPr>
          <p:cNvPr id="5" name="TextBox 4">
            <a:extLst>
              <a:ext uri="{FF2B5EF4-FFF2-40B4-BE49-F238E27FC236}">
                <a16:creationId xmlns:a16="http://schemas.microsoft.com/office/drawing/2014/main" id="{1A4AEDE0-D8C1-5AD1-87FC-55EDADC5F6C5}"/>
              </a:ext>
            </a:extLst>
          </p:cNvPr>
          <p:cNvSpPr txBox="1"/>
          <p:nvPr/>
        </p:nvSpPr>
        <p:spPr>
          <a:xfrm>
            <a:off x="7591425" y="5106480"/>
            <a:ext cx="4600575" cy="369332"/>
          </a:xfrm>
          <a:prstGeom prst="rect">
            <a:avLst/>
          </a:prstGeom>
          <a:noFill/>
        </p:spPr>
        <p:txBody>
          <a:bodyPr wrap="square" rtlCol="0">
            <a:spAutoFit/>
          </a:bodyPr>
          <a:lstStyle/>
          <a:p>
            <a:r>
              <a:rPr lang="en-US" dirty="0" err="1">
                <a:solidFill>
                  <a:schemeClr val="bg2"/>
                </a:solidFill>
              </a:rPr>
              <a:t>Mạch</a:t>
            </a:r>
            <a:r>
              <a:rPr lang="en-US" dirty="0">
                <a:solidFill>
                  <a:schemeClr val="bg2"/>
                </a:solidFill>
              </a:rPr>
              <a:t> </a:t>
            </a:r>
            <a:r>
              <a:rPr lang="en-US" dirty="0" err="1">
                <a:solidFill>
                  <a:schemeClr val="bg2"/>
                </a:solidFill>
              </a:rPr>
              <a:t>khi</a:t>
            </a:r>
            <a:r>
              <a:rPr lang="en-US" dirty="0">
                <a:solidFill>
                  <a:schemeClr val="bg2"/>
                </a:solidFill>
              </a:rPr>
              <a:t> </a:t>
            </a:r>
            <a:r>
              <a:rPr lang="en-US" dirty="0" err="1">
                <a:solidFill>
                  <a:schemeClr val="bg2"/>
                </a:solidFill>
              </a:rPr>
              <a:t>lắp</a:t>
            </a:r>
            <a:r>
              <a:rPr lang="en-US" dirty="0">
                <a:solidFill>
                  <a:schemeClr val="bg2"/>
                </a:solidFill>
              </a:rPr>
              <a:t> </a:t>
            </a:r>
            <a:r>
              <a:rPr lang="en-US" dirty="0" err="1">
                <a:solidFill>
                  <a:schemeClr val="bg2"/>
                </a:solidFill>
              </a:rPr>
              <a:t>hoàn</a:t>
            </a:r>
            <a:r>
              <a:rPr lang="en-US" dirty="0">
                <a:solidFill>
                  <a:schemeClr val="bg2"/>
                </a:solidFill>
              </a:rPr>
              <a:t> </a:t>
            </a:r>
            <a:r>
              <a:rPr lang="en-US" dirty="0" err="1">
                <a:solidFill>
                  <a:schemeClr val="bg2"/>
                </a:solidFill>
              </a:rPr>
              <a:t>chỉnh</a:t>
            </a:r>
            <a:endParaRPr lang="en-US" dirty="0">
              <a:solidFill>
                <a:schemeClr val="bg2"/>
              </a:solidFill>
            </a:endParaRPr>
          </a:p>
        </p:txBody>
      </p:sp>
    </p:spTree>
    <p:extLst>
      <p:ext uri="{BB962C8B-B14F-4D97-AF65-F5344CB8AC3E}">
        <p14:creationId xmlns:p14="http://schemas.microsoft.com/office/powerpoint/2010/main" val="352956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Thiết lập môi trường lập trình</a:t>
            </a:r>
            <a:endParaRPr lang="en-US" sz="4400" dirty="0">
              <a:solidFill>
                <a:schemeClr val="lt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E39AC8-3125-FD33-16A4-BB68E19FCB4E}"/>
              </a:ext>
            </a:extLst>
          </p:cNvPr>
          <p:cNvSpPr txBox="1"/>
          <p:nvPr/>
        </p:nvSpPr>
        <p:spPr>
          <a:xfrm>
            <a:off x="1305065" y="1582340"/>
            <a:ext cx="9858375" cy="3693319"/>
          </a:xfrm>
          <a:prstGeom prst="rect">
            <a:avLst/>
          </a:prstGeom>
          <a:noFill/>
        </p:spPr>
        <p:txBody>
          <a:bodyPr wrap="square" rtlCol="0">
            <a:spAutoFit/>
          </a:bodyPr>
          <a:lstStyle/>
          <a:p>
            <a:r>
              <a:rPr lang="en-US" sz="2400" dirty="0" err="1">
                <a:solidFill>
                  <a:schemeClr val="bg2"/>
                </a:solidFill>
                <a:latin typeface="Times New Roman" panose="02020603050405020304" pitchFamily="18" charset="0"/>
                <a:cs typeface="Times New Roman" panose="02020603050405020304" pitchFamily="18" charset="0"/>
              </a:rPr>
              <a:t>Sử</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dụng</a:t>
            </a:r>
            <a:r>
              <a:rPr lang="en-US" sz="2400" dirty="0">
                <a:solidFill>
                  <a:schemeClr val="bg2"/>
                </a:solidFill>
                <a:latin typeface="Times New Roman" panose="02020603050405020304" pitchFamily="18" charset="0"/>
                <a:cs typeface="Times New Roman" panose="02020603050405020304" pitchFamily="18" charset="0"/>
              </a:rPr>
              <a:t> Arduino IDE </a:t>
            </a:r>
            <a:r>
              <a:rPr lang="en-US" sz="2400" dirty="0" err="1">
                <a:solidFill>
                  <a:schemeClr val="bg2"/>
                </a:solidFill>
                <a:latin typeface="Times New Roman" panose="02020603050405020304" pitchFamily="18" charset="0"/>
                <a:cs typeface="Times New Roman" panose="02020603050405020304" pitchFamily="18" charset="0"/>
              </a:rPr>
              <a:t>để</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lập</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trình</a:t>
            </a:r>
            <a:endParaRPr lang="en-US" sz="2400" dirty="0">
              <a:solidFill>
                <a:schemeClr val="bg2"/>
              </a:solidFill>
              <a:latin typeface="Times New Roman" panose="02020603050405020304" pitchFamily="18" charset="0"/>
              <a:cs typeface="Times New Roman" panose="02020603050405020304" pitchFamily="18" charset="0"/>
            </a:endParaRPr>
          </a:p>
          <a:p>
            <a:endParaRPr lang="en-US" sz="2400" dirty="0">
              <a:solidFill>
                <a:schemeClr val="bg2"/>
              </a:solidFill>
              <a:latin typeface="Times New Roman" panose="02020603050405020304" pitchFamily="18" charset="0"/>
              <a:cs typeface="Times New Roman" panose="02020603050405020304" pitchFamily="18" charset="0"/>
            </a:endParaRPr>
          </a:p>
          <a:p>
            <a:r>
              <a:rPr lang="en-US" sz="2400" dirty="0">
                <a:solidFill>
                  <a:schemeClr val="bg2"/>
                </a:solidFill>
                <a:latin typeface="Times New Roman" panose="02020603050405020304" pitchFamily="18" charset="0"/>
                <a:cs typeface="Times New Roman" panose="02020603050405020304" pitchFamily="18" charset="0"/>
              </a:rPr>
              <a:t>-</a:t>
            </a:r>
            <a:r>
              <a:rPr lang="vi-VN" sz="2400" dirty="0">
                <a:solidFill>
                  <a:schemeClr val="bg2"/>
                </a:solidFill>
                <a:latin typeface="Times New Roman" panose="02020603050405020304" pitchFamily="18" charset="0"/>
                <a:cs typeface="Times New Roman" panose="02020603050405020304" pitchFamily="18" charset="0"/>
              </a:rPr>
              <a:t>Cài đặt thư viện cho các module và cảm biến được sử dụng trong đồ án</a:t>
            </a:r>
            <a:endParaRPr lang="en-US" sz="2400" dirty="0">
              <a:solidFill>
                <a:schemeClr val="bg2"/>
              </a:solidFill>
              <a:latin typeface="Times New Roman" panose="02020603050405020304" pitchFamily="18" charset="0"/>
              <a:cs typeface="Times New Roman" panose="02020603050405020304" pitchFamily="18" charset="0"/>
            </a:endParaRPr>
          </a:p>
          <a:p>
            <a:r>
              <a:rPr lang="en-US" sz="2400" dirty="0">
                <a:solidFill>
                  <a:schemeClr val="bg2"/>
                </a:solidFill>
                <a:latin typeface="Times New Roman" panose="02020603050405020304" pitchFamily="18" charset="0"/>
                <a:cs typeface="Times New Roman" panose="02020603050405020304" pitchFamily="18" charset="0"/>
              </a:rPr>
              <a:t>#include&lt;ESP8266WiFi.h&gt;</a:t>
            </a:r>
          </a:p>
          <a:p>
            <a:r>
              <a:rPr lang="en-US" sz="2400" dirty="0" err="1">
                <a:solidFill>
                  <a:schemeClr val="bg2"/>
                </a:solidFill>
                <a:latin typeface="Times New Roman" panose="02020603050405020304" pitchFamily="18" charset="0"/>
                <a:cs typeface="Times New Roman" panose="02020603050405020304" pitchFamily="18" charset="0"/>
              </a:rPr>
              <a:t>Cài</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đặt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NodeMCU</a:t>
            </a:r>
            <a:r>
              <a:rPr lang="en-US" sz="2400" dirty="0">
                <a:solidFill>
                  <a:schemeClr val="bg2"/>
                </a:solidFill>
                <a:latin typeface="Times New Roman" panose="02020603050405020304" pitchFamily="18" charset="0"/>
                <a:cs typeface="Times New Roman" panose="02020603050405020304" pitchFamily="18" charset="0"/>
              </a:rPr>
              <a:t> ESP8266 </a:t>
            </a:r>
            <a:r>
              <a:rPr lang="en-US" sz="2400" dirty="0" err="1">
                <a:solidFill>
                  <a:schemeClr val="bg2"/>
                </a:solidFill>
                <a:latin typeface="Times New Roman" panose="02020603050405020304" pitchFamily="18" charset="0"/>
                <a:cs typeface="Times New Roman" panose="02020603050405020304" pitchFamily="18" charset="0"/>
              </a:rPr>
              <a:t>trong</a:t>
            </a:r>
            <a:r>
              <a:rPr lang="en-US" sz="2400" dirty="0">
                <a:solidFill>
                  <a:schemeClr val="bg2"/>
                </a:solidFill>
                <a:latin typeface="Times New Roman" panose="02020603050405020304" pitchFamily="18" charset="0"/>
                <a:cs typeface="Times New Roman" panose="02020603050405020304" pitchFamily="18" charset="0"/>
              </a:rPr>
              <a:t> Arduino IDE</a:t>
            </a:r>
          </a:p>
          <a:p>
            <a:endParaRPr lang="en-US" sz="2400" dirty="0">
              <a:solidFill>
                <a:schemeClr val="bg2"/>
              </a:solidFill>
              <a:latin typeface="Times New Roman" panose="02020603050405020304" pitchFamily="18" charset="0"/>
              <a:cs typeface="Times New Roman" panose="02020603050405020304" pitchFamily="18" charset="0"/>
            </a:endParaRPr>
          </a:p>
          <a:p>
            <a:r>
              <a:rPr lang="en-US" sz="2400" dirty="0">
                <a:solidFill>
                  <a:schemeClr val="bg2"/>
                </a:solidFill>
                <a:latin typeface="Times New Roman" panose="02020603050405020304" pitchFamily="18" charset="0"/>
                <a:cs typeface="Times New Roman" panose="02020603050405020304" pitchFamily="18" charset="0"/>
              </a:rPr>
              <a:t>-</a:t>
            </a:r>
            <a:r>
              <a:rPr lang="vi-VN" sz="2400" dirty="0">
                <a:solidFill>
                  <a:schemeClr val="bg2"/>
                </a:solidFill>
                <a:latin typeface="Times New Roman" panose="02020603050405020304" pitchFamily="18" charset="0"/>
                <a:cs typeface="Times New Roman" panose="02020603050405020304" pitchFamily="18" charset="0"/>
              </a:rPr>
              <a:t>thư viện &lt;DHT.h&gt; có sẵn trong Arduino IDE</a:t>
            </a:r>
            <a:endParaRPr lang="en-US" sz="2400" dirty="0">
              <a:solidFill>
                <a:schemeClr val="bg2"/>
              </a:solidFill>
              <a:latin typeface="Times New Roman" panose="02020603050405020304" pitchFamily="18" charset="0"/>
              <a:cs typeface="Times New Roman" panose="02020603050405020304" pitchFamily="18" charset="0"/>
            </a:endParaRPr>
          </a:p>
          <a:p>
            <a:endParaRPr lang="en-US" sz="2400" dirty="0">
              <a:solidFill>
                <a:schemeClr val="bg2"/>
              </a:solidFill>
              <a:latin typeface="Times New Roman" panose="02020603050405020304" pitchFamily="18" charset="0"/>
              <a:cs typeface="Times New Roman" panose="02020603050405020304" pitchFamily="18" charset="0"/>
            </a:endParaRPr>
          </a:p>
          <a:p>
            <a:r>
              <a:rPr lang="en-US" sz="2400" b="0" i="0" u="none" strike="noStrike" dirty="0">
                <a:solidFill>
                  <a:schemeClr val="bg2"/>
                </a:solidFill>
                <a:effectLst/>
                <a:latin typeface="Times New Roman" panose="02020603050405020304" pitchFamily="18" charset="0"/>
                <a:cs typeface="Times New Roman" panose="02020603050405020304" pitchFamily="18" charset="0"/>
              </a:rPr>
              <a:t>-</a:t>
            </a:r>
            <a:r>
              <a:rPr lang="vi-VN" sz="2400" b="0" i="0" u="none" strike="noStrike" dirty="0">
                <a:solidFill>
                  <a:schemeClr val="bg2"/>
                </a:solidFill>
                <a:effectLst/>
                <a:latin typeface="Times New Roman" panose="02020603050405020304" pitchFamily="18" charset="0"/>
                <a:cs typeface="Times New Roman" panose="02020603050405020304" pitchFamily="18" charset="0"/>
              </a:rPr>
              <a:t>thư viện có sẵn &lt;BlynkSimpleEsp8266.h&gt;</a:t>
            </a:r>
            <a:endParaRPr lang="en-US" sz="2400" dirty="0">
              <a:solidFill>
                <a:schemeClr val="bg2"/>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944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1063145"/>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 Lập trình board mạch IoT</a:t>
            </a:r>
            <a:endParaRPr lang="en-US" sz="4400" dirty="0">
              <a:solidFill>
                <a:schemeClr val="l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291729E-1197-0B94-3AC3-85F1C431DD99}"/>
              </a:ext>
            </a:extLst>
          </p:cNvPr>
          <p:cNvPicPr>
            <a:picLocks noChangeAspect="1"/>
          </p:cNvPicPr>
          <p:nvPr/>
        </p:nvPicPr>
        <p:blipFill>
          <a:blip r:embed="rId3"/>
          <a:stretch>
            <a:fillRect/>
          </a:stretch>
        </p:blipFill>
        <p:spPr>
          <a:xfrm>
            <a:off x="3481528" y="1395412"/>
            <a:ext cx="5505450" cy="5286375"/>
          </a:xfrm>
          <a:prstGeom prst="rect">
            <a:avLst/>
          </a:prstGeom>
        </p:spPr>
      </p:pic>
    </p:spTree>
    <p:extLst>
      <p:ext uri="{BB962C8B-B14F-4D97-AF65-F5344CB8AC3E}">
        <p14:creationId xmlns:p14="http://schemas.microsoft.com/office/powerpoint/2010/main" val="267089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6" name="TextBox 5">
            <a:extLst>
              <a:ext uri="{FF2B5EF4-FFF2-40B4-BE49-F238E27FC236}">
                <a16:creationId xmlns:a16="http://schemas.microsoft.com/office/drawing/2014/main" id="{9A399721-0EC6-A09C-89A1-C6DE23463B2A}"/>
              </a:ext>
            </a:extLst>
          </p:cNvPr>
          <p:cNvSpPr txBox="1"/>
          <p:nvPr/>
        </p:nvSpPr>
        <p:spPr>
          <a:xfrm>
            <a:off x="4524375" y="952500"/>
            <a:ext cx="2828925" cy="369332"/>
          </a:xfrm>
          <a:prstGeom prst="rect">
            <a:avLst/>
          </a:prstGeom>
          <a:noFill/>
        </p:spPr>
        <p:txBody>
          <a:bodyPr wrap="square" rtlCol="0">
            <a:spAutoFit/>
          </a:bodyPr>
          <a:lstStyle/>
          <a:p>
            <a:pPr algn="just"/>
            <a:r>
              <a:rPr lang="en-US" dirty="0"/>
              <a:t>THÀNH VIÊN NHÓM</a:t>
            </a:r>
          </a:p>
        </p:txBody>
      </p:sp>
      <p:sp>
        <p:nvSpPr>
          <p:cNvPr id="7" name="TextBox 6">
            <a:extLst>
              <a:ext uri="{FF2B5EF4-FFF2-40B4-BE49-F238E27FC236}">
                <a16:creationId xmlns:a16="http://schemas.microsoft.com/office/drawing/2014/main" id="{7F9AD800-94B5-D7D6-6449-394DEF5DA611}"/>
              </a:ext>
            </a:extLst>
          </p:cNvPr>
          <p:cNvSpPr txBox="1"/>
          <p:nvPr/>
        </p:nvSpPr>
        <p:spPr>
          <a:xfrm>
            <a:off x="1485900" y="1581150"/>
            <a:ext cx="8067675" cy="2585323"/>
          </a:xfrm>
          <a:prstGeom prst="rect">
            <a:avLst/>
          </a:prstGeom>
          <a:noFill/>
        </p:spPr>
        <p:txBody>
          <a:bodyPr wrap="square" rtlCol="0">
            <a:spAutoFit/>
          </a:bodyPr>
          <a:lstStyle/>
          <a:p>
            <a:pPr algn="ctr"/>
            <a:r>
              <a:rPr lang="en-US" dirty="0" err="1">
                <a:solidFill>
                  <a:schemeClr val="bg2"/>
                </a:solidFill>
              </a:rPr>
              <a:t>Trương</a:t>
            </a:r>
            <a:r>
              <a:rPr lang="en-US" dirty="0">
                <a:solidFill>
                  <a:schemeClr val="bg2"/>
                </a:solidFill>
              </a:rPr>
              <a:t> </a:t>
            </a:r>
            <a:r>
              <a:rPr lang="en-US" dirty="0" err="1">
                <a:solidFill>
                  <a:schemeClr val="bg2"/>
                </a:solidFill>
              </a:rPr>
              <a:t>Thế</a:t>
            </a:r>
            <a:r>
              <a:rPr lang="en-US" dirty="0">
                <a:solidFill>
                  <a:schemeClr val="bg2"/>
                </a:solidFill>
              </a:rPr>
              <a:t> </a:t>
            </a:r>
            <a:r>
              <a:rPr lang="en-US" dirty="0" err="1">
                <a:solidFill>
                  <a:schemeClr val="bg2"/>
                </a:solidFill>
              </a:rPr>
              <a:t>Nhật</a:t>
            </a:r>
            <a:r>
              <a:rPr lang="en-US" dirty="0">
                <a:solidFill>
                  <a:schemeClr val="bg2"/>
                </a:solidFill>
              </a:rPr>
              <a:t>			46.01.104.129</a:t>
            </a:r>
          </a:p>
          <a:p>
            <a:pPr algn="ctr"/>
            <a:endParaRPr lang="en-US" dirty="0">
              <a:solidFill>
                <a:schemeClr val="bg2"/>
              </a:solidFill>
            </a:endParaRPr>
          </a:p>
          <a:p>
            <a:pPr algn="ctr"/>
            <a:r>
              <a:rPr lang="en-US" dirty="0" err="1">
                <a:solidFill>
                  <a:schemeClr val="bg2"/>
                </a:solidFill>
              </a:rPr>
              <a:t>Nguyễn</a:t>
            </a:r>
            <a:r>
              <a:rPr lang="en-US" dirty="0">
                <a:solidFill>
                  <a:schemeClr val="bg2"/>
                </a:solidFill>
              </a:rPr>
              <a:t> Minh </a:t>
            </a:r>
            <a:r>
              <a:rPr lang="en-US" dirty="0" err="1">
                <a:solidFill>
                  <a:schemeClr val="bg2"/>
                </a:solidFill>
              </a:rPr>
              <a:t>Tâm</a:t>
            </a:r>
            <a:r>
              <a:rPr lang="en-US" dirty="0">
                <a:solidFill>
                  <a:schemeClr val="bg2"/>
                </a:solidFill>
              </a:rPr>
              <a:t>		46.01.104.157</a:t>
            </a:r>
          </a:p>
          <a:p>
            <a:pPr algn="ctr"/>
            <a:endParaRPr lang="en-US" dirty="0">
              <a:solidFill>
                <a:schemeClr val="bg2"/>
              </a:solidFill>
            </a:endParaRPr>
          </a:p>
          <a:p>
            <a:pPr algn="ctr"/>
            <a:r>
              <a:rPr lang="en-US" dirty="0" err="1">
                <a:solidFill>
                  <a:schemeClr val="bg2"/>
                </a:solidFill>
              </a:rPr>
              <a:t>Phạm</a:t>
            </a:r>
            <a:r>
              <a:rPr lang="en-US" dirty="0">
                <a:solidFill>
                  <a:schemeClr val="bg2"/>
                </a:solidFill>
              </a:rPr>
              <a:t> Duy </a:t>
            </a:r>
            <a:r>
              <a:rPr lang="en-US" dirty="0" err="1">
                <a:solidFill>
                  <a:schemeClr val="bg2"/>
                </a:solidFill>
              </a:rPr>
              <a:t>Triều</a:t>
            </a:r>
            <a:r>
              <a:rPr lang="en-US" dirty="0">
                <a:solidFill>
                  <a:schemeClr val="bg2"/>
                </a:solidFill>
              </a:rPr>
              <a:t>			46.01.104.197</a:t>
            </a:r>
          </a:p>
          <a:p>
            <a:pPr algn="ctr"/>
            <a:endParaRPr lang="en-US" dirty="0">
              <a:solidFill>
                <a:schemeClr val="bg2"/>
              </a:solidFill>
            </a:endParaRPr>
          </a:p>
          <a:p>
            <a:pPr algn="ctr"/>
            <a:r>
              <a:rPr lang="en-US" dirty="0">
                <a:solidFill>
                  <a:schemeClr val="bg2"/>
                </a:solidFill>
              </a:rPr>
              <a:t>Phan </a:t>
            </a:r>
            <a:r>
              <a:rPr lang="en-US" dirty="0" err="1">
                <a:solidFill>
                  <a:schemeClr val="bg2"/>
                </a:solidFill>
              </a:rPr>
              <a:t>Bảo</a:t>
            </a:r>
            <a:r>
              <a:rPr lang="en-US" dirty="0">
                <a:solidFill>
                  <a:schemeClr val="bg2"/>
                </a:solidFill>
              </a:rPr>
              <a:t> </a:t>
            </a:r>
            <a:r>
              <a:rPr lang="en-US" dirty="0" err="1">
                <a:solidFill>
                  <a:schemeClr val="bg2"/>
                </a:solidFill>
              </a:rPr>
              <a:t>Ân</a:t>
            </a:r>
            <a:r>
              <a:rPr lang="en-US" dirty="0">
                <a:solidFill>
                  <a:schemeClr val="bg2"/>
                </a:solidFill>
              </a:rPr>
              <a:t>			46.01.104.004</a:t>
            </a:r>
          </a:p>
          <a:p>
            <a:pPr algn="ctr"/>
            <a:endParaRPr lang="en-US" dirty="0">
              <a:solidFill>
                <a:schemeClr val="bg2"/>
              </a:solidFill>
            </a:endParaRPr>
          </a:p>
          <a:p>
            <a:pPr algn="ctr"/>
            <a:r>
              <a:rPr lang="en-US" dirty="0">
                <a:solidFill>
                  <a:schemeClr val="bg2"/>
                </a:solidFill>
              </a:rPr>
              <a:t>                 </a:t>
            </a:r>
            <a:r>
              <a:rPr lang="en-US" dirty="0" err="1">
                <a:solidFill>
                  <a:schemeClr val="bg2"/>
                </a:solidFill>
              </a:rPr>
              <a:t>Huỳnh</a:t>
            </a:r>
            <a:r>
              <a:rPr lang="en-US" dirty="0">
                <a:solidFill>
                  <a:schemeClr val="bg2"/>
                </a:solidFill>
              </a:rPr>
              <a:t> </a:t>
            </a:r>
            <a:r>
              <a:rPr lang="en-US" dirty="0" err="1">
                <a:solidFill>
                  <a:schemeClr val="bg2"/>
                </a:solidFill>
              </a:rPr>
              <a:t>Đăng</a:t>
            </a:r>
            <a:r>
              <a:rPr lang="en-US" dirty="0">
                <a:solidFill>
                  <a:schemeClr val="bg2"/>
                </a:solidFill>
              </a:rPr>
              <a:t> Phong		   46.01.104.137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4" name="Picture 3">
            <a:extLst>
              <a:ext uri="{FF2B5EF4-FFF2-40B4-BE49-F238E27FC236}">
                <a16:creationId xmlns:a16="http://schemas.microsoft.com/office/drawing/2014/main" id="{B8693280-5BE7-0A95-087C-248E869EF70F}"/>
              </a:ext>
            </a:extLst>
          </p:cNvPr>
          <p:cNvPicPr>
            <a:picLocks noChangeAspect="1"/>
          </p:cNvPicPr>
          <p:nvPr/>
        </p:nvPicPr>
        <p:blipFill>
          <a:blip r:embed="rId3"/>
          <a:stretch>
            <a:fillRect/>
          </a:stretch>
        </p:blipFill>
        <p:spPr>
          <a:xfrm>
            <a:off x="3248025" y="752475"/>
            <a:ext cx="5695950" cy="5353050"/>
          </a:xfrm>
          <a:prstGeom prst="rect">
            <a:avLst/>
          </a:prstGeom>
        </p:spPr>
      </p:pic>
    </p:spTree>
    <p:extLst>
      <p:ext uri="{BB962C8B-B14F-4D97-AF65-F5344CB8AC3E}">
        <p14:creationId xmlns:p14="http://schemas.microsoft.com/office/powerpoint/2010/main" val="1081207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3" name="Picture 2">
            <a:extLst>
              <a:ext uri="{FF2B5EF4-FFF2-40B4-BE49-F238E27FC236}">
                <a16:creationId xmlns:a16="http://schemas.microsoft.com/office/drawing/2014/main" id="{8D9277E1-B0C7-E39A-094C-DA0F85906BB3}"/>
              </a:ext>
            </a:extLst>
          </p:cNvPr>
          <p:cNvPicPr>
            <a:picLocks noChangeAspect="1"/>
          </p:cNvPicPr>
          <p:nvPr/>
        </p:nvPicPr>
        <p:blipFill>
          <a:blip r:embed="rId3"/>
          <a:stretch>
            <a:fillRect/>
          </a:stretch>
        </p:blipFill>
        <p:spPr>
          <a:xfrm>
            <a:off x="3214687" y="200025"/>
            <a:ext cx="4962525" cy="6457950"/>
          </a:xfrm>
          <a:prstGeom prst="rect">
            <a:avLst/>
          </a:prstGeom>
        </p:spPr>
      </p:pic>
    </p:spTree>
    <p:extLst>
      <p:ext uri="{BB962C8B-B14F-4D97-AF65-F5344CB8AC3E}">
        <p14:creationId xmlns:p14="http://schemas.microsoft.com/office/powerpoint/2010/main" val="308921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4" name="Picture 3">
            <a:extLst>
              <a:ext uri="{FF2B5EF4-FFF2-40B4-BE49-F238E27FC236}">
                <a16:creationId xmlns:a16="http://schemas.microsoft.com/office/drawing/2014/main" id="{A30DA899-CE92-85FB-094C-BCA7E2038368}"/>
              </a:ext>
            </a:extLst>
          </p:cNvPr>
          <p:cNvPicPr>
            <a:picLocks noChangeAspect="1"/>
          </p:cNvPicPr>
          <p:nvPr/>
        </p:nvPicPr>
        <p:blipFill>
          <a:blip r:embed="rId3"/>
          <a:stretch>
            <a:fillRect/>
          </a:stretch>
        </p:blipFill>
        <p:spPr>
          <a:xfrm>
            <a:off x="3405187" y="1385887"/>
            <a:ext cx="5019675" cy="3705225"/>
          </a:xfrm>
          <a:prstGeom prst="rect">
            <a:avLst/>
          </a:prstGeom>
        </p:spPr>
      </p:pic>
    </p:spTree>
    <p:extLst>
      <p:ext uri="{BB962C8B-B14F-4D97-AF65-F5344CB8AC3E}">
        <p14:creationId xmlns:p14="http://schemas.microsoft.com/office/powerpoint/2010/main" val="289726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3" name="Picture 2">
            <a:extLst>
              <a:ext uri="{FF2B5EF4-FFF2-40B4-BE49-F238E27FC236}">
                <a16:creationId xmlns:a16="http://schemas.microsoft.com/office/drawing/2014/main" id="{78E4E41C-065B-72D3-7117-F5592BEBC83F}"/>
              </a:ext>
            </a:extLst>
          </p:cNvPr>
          <p:cNvPicPr>
            <a:picLocks noChangeAspect="1"/>
          </p:cNvPicPr>
          <p:nvPr/>
        </p:nvPicPr>
        <p:blipFill>
          <a:blip r:embed="rId3"/>
          <a:stretch>
            <a:fillRect/>
          </a:stretch>
        </p:blipFill>
        <p:spPr>
          <a:xfrm>
            <a:off x="3500437" y="719137"/>
            <a:ext cx="5534025" cy="5419725"/>
          </a:xfrm>
          <a:prstGeom prst="rect">
            <a:avLst/>
          </a:prstGeom>
        </p:spPr>
      </p:pic>
    </p:spTree>
    <p:extLst>
      <p:ext uri="{BB962C8B-B14F-4D97-AF65-F5344CB8AC3E}">
        <p14:creationId xmlns:p14="http://schemas.microsoft.com/office/powerpoint/2010/main" val="247469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7" name="Google Shape;837;p36"/>
          <p:cNvSpPr txBox="1">
            <a:spLocks noGrp="1"/>
          </p:cNvSpPr>
          <p:nvPr>
            <p:ph type="title"/>
          </p:nvPr>
        </p:nvSpPr>
        <p:spPr>
          <a:xfrm>
            <a:off x="1293091" y="1839868"/>
            <a:ext cx="9384146" cy="2236000"/>
          </a:xfrm>
          <a:prstGeom prst="rect">
            <a:avLst/>
          </a:prstGeom>
        </p:spPr>
        <p:txBody>
          <a:bodyPr spcFirstLastPara="1" wrap="square" lIns="121900" tIns="121900" rIns="121900" bIns="121900" anchor="t" anchorCtr="0">
            <a:noAutofit/>
          </a:bodyPr>
          <a:lstStyle/>
          <a:p>
            <a:r>
              <a:rPr lang="en-US" dirty="0" err="1">
                <a:solidFill>
                  <a:schemeClr val="bg1"/>
                </a:solidFill>
                <a:latin typeface="Times New Roman" panose="02020603050405020304" pitchFamily="18" charset="0"/>
                <a:cs typeface="Times New Roman" panose="02020603050405020304" pitchFamily="18" charset="0"/>
              </a:rPr>
              <a:t>Thiết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kế</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triển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thoại</a:t>
            </a:r>
            <a:r>
              <a:rPr lang="en-US" dirty="0">
                <a:solidFill>
                  <a:schemeClr val="bg1"/>
                </a:solidFill>
                <a:latin typeface="Times New Roman" panose="02020603050405020304" pitchFamily="18" charset="0"/>
                <a:cs typeface="Times New Roman" panose="02020603050405020304" pitchFamily="18" charset="0"/>
              </a:rPr>
              <a:t>:</a:t>
            </a: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431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228600" y="488564"/>
            <a:ext cx="11141653" cy="1445011"/>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Thiết lập Blynk trên máy tính:</a:t>
            </a:r>
            <a:endParaRPr lang="en-US" sz="4400" dirty="0">
              <a:solidFill>
                <a:schemeClr val="lt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FA5BF3E-BDCC-6079-3808-6F029291B642}"/>
              </a:ext>
            </a:extLst>
          </p:cNvPr>
          <p:cNvSpPr txBox="1"/>
          <p:nvPr/>
        </p:nvSpPr>
        <p:spPr>
          <a:xfrm>
            <a:off x="1219200" y="1287244"/>
            <a:ext cx="9925050" cy="646331"/>
          </a:xfrm>
          <a:prstGeom prst="rect">
            <a:avLst/>
          </a:prstGeom>
          <a:noFill/>
        </p:spPr>
        <p:txBody>
          <a:bodyPr wrap="square" rtlCol="0">
            <a:spAutoFit/>
          </a:bodyPr>
          <a:lstStyle/>
          <a:p>
            <a:r>
              <a:rPr lang="vi-VN" b="0" i="0" dirty="0">
                <a:solidFill>
                  <a:srgbClr val="000000"/>
                </a:solidFill>
                <a:effectLst/>
                <a:latin typeface="Times New Roman" panose="02020603050405020304" pitchFamily="18" charset="0"/>
              </a:rPr>
              <a:t>Đầu tiền truy cập vào https://blynk.cloud/ đăng nhập, nếu chưa có tài khoản thì chọn Create new account để đăng ký. Các bạn nhập tên email vào, sau đó tích chọn Sign Up.</a:t>
            </a:r>
            <a:endParaRPr lang="en-US" dirty="0"/>
          </a:p>
        </p:txBody>
      </p:sp>
      <p:pic>
        <p:nvPicPr>
          <p:cNvPr id="5" name="Picture 4">
            <a:extLst>
              <a:ext uri="{FF2B5EF4-FFF2-40B4-BE49-F238E27FC236}">
                <a16:creationId xmlns:a16="http://schemas.microsoft.com/office/drawing/2014/main" id="{1998D747-50D5-BBC4-A69A-C06817C8D227}"/>
              </a:ext>
            </a:extLst>
          </p:cNvPr>
          <p:cNvPicPr>
            <a:picLocks noChangeAspect="1"/>
          </p:cNvPicPr>
          <p:nvPr/>
        </p:nvPicPr>
        <p:blipFill>
          <a:blip r:embed="rId3"/>
          <a:stretch>
            <a:fillRect/>
          </a:stretch>
        </p:blipFill>
        <p:spPr>
          <a:xfrm>
            <a:off x="2018001" y="2087948"/>
            <a:ext cx="7562850" cy="4391025"/>
          </a:xfrm>
          <a:prstGeom prst="rect">
            <a:avLst/>
          </a:prstGeom>
        </p:spPr>
      </p:pic>
    </p:spTree>
    <p:extLst>
      <p:ext uri="{BB962C8B-B14F-4D97-AF65-F5344CB8AC3E}">
        <p14:creationId xmlns:p14="http://schemas.microsoft.com/office/powerpoint/2010/main" val="773804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6" name="TextBox 5">
            <a:extLst>
              <a:ext uri="{FF2B5EF4-FFF2-40B4-BE49-F238E27FC236}">
                <a16:creationId xmlns:a16="http://schemas.microsoft.com/office/drawing/2014/main" id="{E8482302-F127-CAD5-27E6-5CBF9D6EAE11}"/>
              </a:ext>
            </a:extLst>
          </p:cNvPr>
          <p:cNvSpPr txBox="1"/>
          <p:nvPr/>
        </p:nvSpPr>
        <p:spPr>
          <a:xfrm>
            <a:off x="1252538" y="362635"/>
            <a:ext cx="854392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000000"/>
                </a:solidFill>
                <a:effectLst/>
                <a:latin typeface="Times New Roman" panose="02020603050405020304" pitchFamily="18" charset="0"/>
              </a:rPr>
              <a:t>Họ sẽ gửi mail về cho bạn, sau đó chọn Create Pasword để tạo mật khẩu. Sau khi có tài khoản, bạn đăng nhập vào chọn New Template, nhập tên và chọn đầy đủ như hình dưới:</a:t>
            </a:r>
            <a:endParaRPr kumimoji="0" lang="en-US" sz="1800" b="0" i="0" u="none" strike="noStrike" kern="1200" cap="none" spc="0" normalizeH="0" baseline="0" noProof="0" dirty="0">
              <a:ln>
                <a:noFill/>
              </a:ln>
              <a:solidFill>
                <a:srgbClr val="2A2A2A"/>
              </a:solidFill>
              <a:effectLst/>
              <a:uLnTx/>
              <a:uFillTx/>
              <a:latin typeface="Arial"/>
              <a:ea typeface="+mn-ea"/>
              <a:cs typeface="+mn-cs"/>
            </a:endParaRPr>
          </a:p>
        </p:txBody>
      </p:sp>
      <p:pic>
        <p:nvPicPr>
          <p:cNvPr id="3" name="Picture 2">
            <a:extLst>
              <a:ext uri="{FF2B5EF4-FFF2-40B4-BE49-F238E27FC236}">
                <a16:creationId xmlns:a16="http://schemas.microsoft.com/office/drawing/2014/main" id="{522B5FA6-5708-6F1B-AB79-C0FDFC47DB8E}"/>
              </a:ext>
            </a:extLst>
          </p:cNvPr>
          <p:cNvPicPr>
            <a:picLocks noChangeAspect="1"/>
          </p:cNvPicPr>
          <p:nvPr/>
        </p:nvPicPr>
        <p:blipFill>
          <a:blip r:embed="rId3"/>
          <a:stretch>
            <a:fillRect/>
          </a:stretch>
        </p:blipFill>
        <p:spPr>
          <a:xfrm>
            <a:off x="2667000" y="1138237"/>
            <a:ext cx="5905500" cy="5591175"/>
          </a:xfrm>
          <a:prstGeom prst="rect">
            <a:avLst/>
          </a:prstGeom>
        </p:spPr>
      </p:pic>
    </p:spTree>
    <p:extLst>
      <p:ext uri="{BB962C8B-B14F-4D97-AF65-F5344CB8AC3E}">
        <p14:creationId xmlns:p14="http://schemas.microsoft.com/office/powerpoint/2010/main" val="3442513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4" name="Picture 3">
            <a:extLst>
              <a:ext uri="{FF2B5EF4-FFF2-40B4-BE49-F238E27FC236}">
                <a16:creationId xmlns:a16="http://schemas.microsoft.com/office/drawing/2014/main" id="{031B7EF3-832A-4032-7023-029DF8F5F62C}"/>
              </a:ext>
            </a:extLst>
          </p:cNvPr>
          <p:cNvPicPr>
            <a:picLocks noChangeAspect="1"/>
          </p:cNvPicPr>
          <p:nvPr/>
        </p:nvPicPr>
        <p:blipFill>
          <a:blip r:embed="rId3"/>
          <a:stretch>
            <a:fillRect/>
          </a:stretch>
        </p:blipFill>
        <p:spPr>
          <a:xfrm>
            <a:off x="1597972" y="600074"/>
            <a:ext cx="9295785" cy="5486401"/>
          </a:xfrm>
          <a:prstGeom prst="rect">
            <a:avLst/>
          </a:prstGeom>
        </p:spPr>
      </p:pic>
    </p:spTree>
    <p:extLst>
      <p:ext uri="{BB962C8B-B14F-4D97-AF65-F5344CB8AC3E}">
        <p14:creationId xmlns:p14="http://schemas.microsoft.com/office/powerpoint/2010/main" val="416839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6" name="TextBox 5">
            <a:extLst>
              <a:ext uri="{FF2B5EF4-FFF2-40B4-BE49-F238E27FC236}">
                <a16:creationId xmlns:a16="http://schemas.microsoft.com/office/drawing/2014/main" id="{E8482302-F127-CAD5-27E6-5CBF9D6EAE11}"/>
              </a:ext>
            </a:extLst>
          </p:cNvPr>
          <p:cNvSpPr txBox="1"/>
          <p:nvPr/>
        </p:nvSpPr>
        <p:spPr>
          <a:xfrm>
            <a:off x="1252538" y="362635"/>
            <a:ext cx="8543924" cy="646331"/>
          </a:xfrm>
          <a:prstGeom prst="rect">
            <a:avLst/>
          </a:prstGeom>
          <a:noFill/>
        </p:spPr>
        <p:txBody>
          <a:bodyPr wrap="square">
            <a:spAutoFit/>
          </a:bodyPr>
          <a:lstStyle/>
          <a:p>
            <a:r>
              <a:rPr lang="en-US" dirty="0" err="1">
                <a:solidFill>
                  <a:schemeClr val="bg2"/>
                </a:solidFill>
              </a:rPr>
              <a:t>Tiếp</a:t>
            </a:r>
            <a:r>
              <a:rPr lang="en-US" dirty="0">
                <a:solidFill>
                  <a:schemeClr val="bg2"/>
                </a:solidFill>
              </a:rPr>
              <a:t> </a:t>
            </a:r>
            <a:r>
              <a:rPr lang="en-US" dirty="0" err="1">
                <a:solidFill>
                  <a:schemeClr val="bg2"/>
                </a:solidFill>
              </a:rPr>
              <a:t>theo</a:t>
            </a:r>
            <a:r>
              <a:rPr lang="en-US" dirty="0">
                <a:solidFill>
                  <a:schemeClr val="bg2"/>
                </a:solidFill>
              </a:rPr>
              <a:t>, </a:t>
            </a:r>
            <a:r>
              <a:rPr lang="en-US" dirty="0" err="1">
                <a:solidFill>
                  <a:schemeClr val="bg2"/>
                </a:solidFill>
              </a:rPr>
              <a:t>chọn</a:t>
            </a:r>
            <a:r>
              <a:rPr lang="en-US" dirty="0">
                <a:solidFill>
                  <a:schemeClr val="bg2"/>
                </a:solidFill>
              </a:rPr>
              <a:t> </a:t>
            </a:r>
            <a:r>
              <a:rPr lang="en-US" dirty="0" err="1">
                <a:solidFill>
                  <a:schemeClr val="bg2"/>
                </a:solidFill>
              </a:rPr>
              <a:t>Datastreams</a:t>
            </a:r>
            <a:r>
              <a:rPr lang="en-US" dirty="0">
                <a:solidFill>
                  <a:schemeClr val="bg2"/>
                </a:solidFill>
              </a:rPr>
              <a:t> -&gt; Virtual Pin -&gt; </a:t>
            </a:r>
            <a:r>
              <a:rPr lang="en-US" dirty="0" err="1">
                <a:solidFill>
                  <a:schemeClr val="bg2"/>
                </a:solidFill>
              </a:rPr>
              <a:t>nhập</a:t>
            </a:r>
            <a:r>
              <a:rPr lang="en-US" dirty="0">
                <a:solidFill>
                  <a:schemeClr val="bg2"/>
                </a:solidFill>
              </a:rPr>
              <a:t> </a:t>
            </a:r>
            <a:r>
              <a:rPr lang="en-US" dirty="0" err="1">
                <a:solidFill>
                  <a:schemeClr val="bg2"/>
                </a:solidFill>
              </a:rPr>
              <a:t>đầy</a:t>
            </a:r>
            <a:r>
              <a:rPr lang="en-US" dirty="0">
                <a:solidFill>
                  <a:schemeClr val="bg2"/>
                </a:solidFill>
              </a:rPr>
              <a:t> </a:t>
            </a:r>
            <a:r>
              <a:rPr lang="en-US" dirty="0" err="1">
                <a:solidFill>
                  <a:schemeClr val="bg2"/>
                </a:solidFill>
              </a:rPr>
              <a:t>đủ</a:t>
            </a:r>
            <a:r>
              <a:rPr lang="en-US" dirty="0">
                <a:solidFill>
                  <a:schemeClr val="bg2"/>
                </a:solidFill>
              </a:rPr>
              <a:t> </a:t>
            </a:r>
            <a:r>
              <a:rPr lang="en-US" dirty="0" err="1">
                <a:solidFill>
                  <a:schemeClr val="bg2"/>
                </a:solidFill>
              </a:rPr>
              <a:t>datastream</a:t>
            </a:r>
            <a:r>
              <a:rPr lang="en-US" dirty="0">
                <a:solidFill>
                  <a:schemeClr val="bg2"/>
                </a:solidFill>
              </a:rPr>
              <a:t> </a:t>
            </a:r>
            <a:r>
              <a:rPr lang="en-US" dirty="0" err="1">
                <a:solidFill>
                  <a:schemeClr val="bg2"/>
                </a:solidFill>
              </a:rPr>
              <a:t>của</a:t>
            </a:r>
            <a:r>
              <a:rPr lang="en-US" dirty="0">
                <a:solidFill>
                  <a:schemeClr val="bg2"/>
                </a:solidFill>
              </a:rPr>
              <a:t> Pin -&gt; Create</a:t>
            </a:r>
          </a:p>
        </p:txBody>
      </p:sp>
      <p:pic>
        <p:nvPicPr>
          <p:cNvPr id="3" name="Picture 2">
            <a:extLst>
              <a:ext uri="{FF2B5EF4-FFF2-40B4-BE49-F238E27FC236}">
                <a16:creationId xmlns:a16="http://schemas.microsoft.com/office/drawing/2014/main" id="{BE7907C9-B1F0-2270-9A84-C155269DFAB2}"/>
              </a:ext>
            </a:extLst>
          </p:cNvPr>
          <p:cNvPicPr>
            <a:picLocks noChangeAspect="1"/>
          </p:cNvPicPr>
          <p:nvPr/>
        </p:nvPicPr>
        <p:blipFill>
          <a:blip r:embed="rId3"/>
          <a:stretch>
            <a:fillRect/>
          </a:stretch>
        </p:blipFill>
        <p:spPr>
          <a:xfrm>
            <a:off x="1966911" y="1152525"/>
            <a:ext cx="7758113" cy="4969090"/>
          </a:xfrm>
          <a:prstGeom prst="rect">
            <a:avLst/>
          </a:prstGeom>
        </p:spPr>
      </p:pic>
    </p:spTree>
    <p:extLst>
      <p:ext uri="{BB962C8B-B14F-4D97-AF65-F5344CB8AC3E}">
        <p14:creationId xmlns:p14="http://schemas.microsoft.com/office/powerpoint/2010/main" val="105624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1026" name="Picture 2" descr="Không có mô tả.">
            <a:extLst>
              <a:ext uri="{FF2B5EF4-FFF2-40B4-BE49-F238E27FC236}">
                <a16:creationId xmlns:a16="http://schemas.microsoft.com/office/drawing/2014/main" id="{E68F69C7-F314-05A1-980B-10310AF36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771525"/>
            <a:ext cx="8486775"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440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5"/>
          <p:cNvSpPr/>
          <p:nvPr/>
        </p:nvSpPr>
        <p:spPr>
          <a:xfrm>
            <a:off x="1034961" y="1716467"/>
            <a:ext cx="1012000" cy="10120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811" name="Google Shape;811;p35"/>
          <p:cNvSpPr/>
          <p:nvPr/>
        </p:nvSpPr>
        <p:spPr>
          <a:xfrm>
            <a:off x="1034961" y="3040096"/>
            <a:ext cx="1012000" cy="10120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813" name="Google Shape;813;p35"/>
          <p:cNvSpPr/>
          <p:nvPr/>
        </p:nvSpPr>
        <p:spPr>
          <a:xfrm>
            <a:off x="6169195" y="2357525"/>
            <a:ext cx="1012000" cy="10120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814" name="Google Shape;814;p35"/>
          <p:cNvSpPr/>
          <p:nvPr/>
        </p:nvSpPr>
        <p:spPr>
          <a:xfrm>
            <a:off x="6169195" y="3745004"/>
            <a:ext cx="1012000" cy="10120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815" name="Google Shape;815;p35"/>
          <p:cNvSpPr txBox="1">
            <a:spLocks noGrp="1"/>
          </p:cNvSpPr>
          <p:nvPr>
            <p:ph type="title" idx="4"/>
          </p:nvPr>
        </p:nvSpPr>
        <p:spPr>
          <a:xfrm>
            <a:off x="1034961" y="1978667"/>
            <a:ext cx="1012000" cy="487600"/>
          </a:xfrm>
          <a:prstGeom prst="rect">
            <a:avLst/>
          </a:prstGeom>
        </p:spPr>
        <p:txBody>
          <a:bodyPr spcFirstLastPara="1" wrap="square" lIns="121900" tIns="121900" rIns="121900" bIns="121900" anchor="ctr" anchorCtr="0">
            <a:noAutofit/>
          </a:bodyPr>
          <a:lstStyle/>
          <a:p>
            <a:r>
              <a:rPr lang="en" dirty="0">
                <a:latin typeface="Times New Roman" panose="02020603050405020304" pitchFamily="18" charset="0"/>
                <a:cs typeface="Times New Roman" panose="02020603050405020304" pitchFamily="18" charset="0"/>
              </a:rPr>
              <a:t>1</a:t>
            </a:r>
            <a:endParaRPr dirty="0">
              <a:latin typeface="Times New Roman" panose="02020603050405020304" pitchFamily="18" charset="0"/>
              <a:cs typeface="Times New Roman" panose="02020603050405020304" pitchFamily="18" charset="0"/>
            </a:endParaRPr>
          </a:p>
        </p:txBody>
      </p:sp>
      <p:sp>
        <p:nvSpPr>
          <p:cNvPr id="816" name="Google Shape;816;p35"/>
          <p:cNvSpPr txBox="1">
            <a:spLocks noGrp="1"/>
          </p:cNvSpPr>
          <p:nvPr>
            <p:ph type="title" idx="14"/>
          </p:nvPr>
        </p:nvSpPr>
        <p:spPr>
          <a:xfrm>
            <a:off x="1034961" y="3302296"/>
            <a:ext cx="1012000" cy="487600"/>
          </a:xfrm>
          <a:prstGeom prst="rect">
            <a:avLst/>
          </a:prstGeom>
        </p:spPr>
        <p:txBody>
          <a:bodyPr spcFirstLastPara="1" wrap="square" lIns="121900" tIns="121900" rIns="121900" bIns="121900" anchor="ctr" anchorCtr="0">
            <a:noAutofit/>
          </a:bodyPr>
          <a:lstStyle/>
          <a:p>
            <a:r>
              <a:rPr lang="en">
                <a:latin typeface="Times New Roman" panose="02020603050405020304" pitchFamily="18" charset="0"/>
                <a:cs typeface="Times New Roman" panose="02020603050405020304" pitchFamily="18" charset="0"/>
              </a:rPr>
              <a:t>3</a:t>
            </a:r>
            <a:endParaRPr>
              <a:latin typeface="Times New Roman" panose="02020603050405020304" pitchFamily="18" charset="0"/>
              <a:cs typeface="Times New Roman" panose="02020603050405020304" pitchFamily="18" charset="0"/>
            </a:endParaRPr>
          </a:p>
        </p:txBody>
      </p:sp>
      <p:sp>
        <p:nvSpPr>
          <p:cNvPr id="817" name="Google Shape;817;p35"/>
          <p:cNvSpPr txBox="1">
            <a:spLocks noGrp="1"/>
          </p:cNvSpPr>
          <p:nvPr>
            <p:ph type="title" idx="5"/>
          </p:nvPr>
        </p:nvSpPr>
        <p:spPr>
          <a:xfrm flipH="1">
            <a:off x="6169195" y="2619725"/>
            <a:ext cx="1012000" cy="487600"/>
          </a:xfrm>
          <a:prstGeom prst="rect">
            <a:avLst/>
          </a:prstGeom>
        </p:spPr>
        <p:txBody>
          <a:bodyPr spcFirstLastPara="1" wrap="square" lIns="121900" tIns="121900" rIns="121900" bIns="121900" anchor="ctr" anchorCtr="0">
            <a:noAutofit/>
          </a:bodyPr>
          <a:lstStyle/>
          <a:p>
            <a:r>
              <a:rPr lang="en">
                <a:latin typeface="Times New Roman" panose="02020603050405020304" pitchFamily="18" charset="0"/>
                <a:cs typeface="Times New Roman" panose="02020603050405020304" pitchFamily="18" charset="0"/>
              </a:rPr>
              <a:t>2</a:t>
            </a:r>
            <a:endParaRPr>
              <a:latin typeface="Times New Roman" panose="02020603050405020304" pitchFamily="18" charset="0"/>
              <a:cs typeface="Times New Roman" panose="02020603050405020304" pitchFamily="18" charset="0"/>
            </a:endParaRPr>
          </a:p>
        </p:txBody>
      </p:sp>
      <p:sp>
        <p:nvSpPr>
          <p:cNvPr id="818" name="Google Shape;818;p35"/>
          <p:cNvSpPr txBox="1">
            <a:spLocks noGrp="1"/>
          </p:cNvSpPr>
          <p:nvPr>
            <p:ph type="title" idx="15"/>
          </p:nvPr>
        </p:nvSpPr>
        <p:spPr>
          <a:xfrm flipH="1">
            <a:off x="6169195" y="4007204"/>
            <a:ext cx="1012000" cy="487600"/>
          </a:xfrm>
          <a:prstGeom prst="rect">
            <a:avLst/>
          </a:prstGeom>
        </p:spPr>
        <p:txBody>
          <a:bodyPr spcFirstLastPara="1" wrap="square" lIns="121900" tIns="121900" rIns="121900" bIns="121900" anchor="ctr" anchorCtr="0">
            <a:noAutofit/>
          </a:bodyPr>
          <a:lstStyle/>
          <a:p>
            <a:r>
              <a:rPr lang="en">
                <a:latin typeface="Times New Roman" panose="02020603050405020304" pitchFamily="18" charset="0"/>
                <a:cs typeface="Times New Roman" panose="02020603050405020304" pitchFamily="18" charset="0"/>
              </a:rPr>
              <a:t>4</a:t>
            </a:r>
            <a:endParaRPr>
              <a:latin typeface="Times New Roman" panose="02020603050405020304" pitchFamily="18" charset="0"/>
              <a:cs typeface="Times New Roman" panose="02020603050405020304" pitchFamily="18" charset="0"/>
            </a:endParaRPr>
          </a:p>
        </p:txBody>
      </p:sp>
      <p:sp>
        <p:nvSpPr>
          <p:cNvPr id="819" name="Google Shape;819;p35"/>
          <p:cNvSpPr txBox="1">
            <a:spLocks noGrp="1"/>
          </p:cNvSpPr>
          <p:nvPr>
            <p:ph type="title" idx="6"/>
          </p:nvPr>
        </p:nvSpPr>
        <p:spPr>
          <a:xfrm>
            <a:off x="960000" y="487680"/>
            <a:ext cx="10272000" cy="731600"/>
          </a:xfrm>
          <a:prstGeom prst="rect">
            <a:avLst/>
          </a:prstGeom>
        </p:spPr>
        <p:txBody>
          <a:bodyPr spcFirstLastPara="1" wrap="square" lIns="121900" tIns="121900" rIns="121900" bIns="121900" anchor="t" anchorCtr="0">
            <a:noAutofit/>
          </a:bodyPr>
          <a:lstStyle/>
          <a:p>
            <a:r>
              <a:rPr lang="en" dirty="0">
                <a:latin typeface="Times New Roman" panose="02020603050405020304" pitchFamily="18" charset="0"/>
                <a:cs typeface="Times New Roman" panose="02020603050405020304" pitchFamily="18" charset="0"/>
              </a:rPr>
              <a:t>NỘI DUNG </a:t>
            </a:r>
            <a:r>
              <a:rPr lang="en" dirty="0">
                <a:solidFill>
                  <a:schemeClr val="lt1"/>
                </a:solidFill>
                <a:latin typeface="Times New Roman" panose="02020603050405020304" pitchFamily="18" charset="0"/>
                <a:cs typeface="Times New Roman" panose="02020603050405020304" pitchFamily="18" charset="0"/>
              </a:rPr>
              <a:t>PHẦN THUYẾT TRÌNH</a:t>
            </a:r>
            <a:endParaRPr dirty="0">
              <a:solidFill>
                <a:schemeClr val="lt1"/>
              </a:solidFill>
              <a:latin typeface="Times New Roman" panose="02020603050405020304" pitchFamily="18" charset="0"/>
              <a:cs typeface="Times New Roman" panose="02020603050405020304" pitchFamily="18" charset="0"/>
            </a:endParaRPr>
          </a:p>
        </p:txBody>
      </p:sp>
      <p:sp>
        <p:nvSpPr>
          <p:cNvPr id="820" name="Google Shape;820;p35"/>
          <p:cNvSpPr txBox="1">
            <a:spLocks noGrp="1"/>
          </p:cNvSpPr>
          <p:nvPr>
            <p:ph type="subTitle" idx="3"/>
          </p:nvPr>
        </p:nvSpPr>
        <p:spPr>
          <a:xfrm flipH="1">
            <a:off x="7283743" y="2640924"/>
            <a:ext cx="3872800" cy="731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latin typeface="Times New Roman" panose="02020603050405020304" pitchFamily="18" charset="0"/>
                <a:cs typeface="Times New Roman" panose="02020603050405020304" pitchFamily="18" charset="0"/>
              </a:rPr>
              <a:t>Mô tả kiến trúc,đặc tính cơ bản,các thành phần trong hệ thống</a:t>
            </a:r>
          </a:p>
        </p:txBody>
      </p:sp>
      <p:sp>
        <p:nvSpPr>
          <p:cNvPr id="821" name="Google Shape;821;p35"/>
          <p:cNvSpPr txBox="1">
            <a:spLocks noGrp="1"/>
          </p:cNvSpPr>
          <p:nvPr>
            <p:ph type="title"/>
          </p:nvPr>
        </p:nvSpPr>
        <p:spPr>
          <a:xfrm>
            <a:off x="2148537" y="1716479"/>
            <a:ext cx="3872800" cy="487600"/>
          </a:xfrm>
          <a:prstGeom prst="rect">
            <a:avLst/>
          </a:prstGeom>
        </p:spPr>
        <p:txBody>
          <a:bodyPr spcFirstLastPara="1" wrap="square" lIns="121900" tIns="121900" rIns="121900" bIns="121900" anchor="b" anchorCtr="0">
            <a:noAutofit/>
          </a:bodyPr>
          <a:lstStyle/>
          <a:p>
            <a:r>
              <a:rPr lang="en" sz="2400" dirty="0">
                <a:solidFill>
                  <a:schemeClr val="dk1"/>
                </a:solidFill>
                <a:latin typeface="Times New Roman" panose="02020603050405020304" pitchFamily="18" charset="0"/>
                <a:cs typeface="Times New Roman" panose="02020603050405020304" pitchFamily="18" charset="0"/>
              </a:rPr>
              <a:t>Tổng quan đề tài</a:t>
            </a:r>
            <a:endParaRPr sz="2400" dirty="0">
              <a:solidFill>
                <a:schemeClr val="dk1"/>
              </a:solidFill>
              <a:latin typeface="Times New Roman" panose="02020603050405020304" pitchFamily="18" charset="0"/>
              <a:cs typeface="Times New Roman" panose="02020603050405020304" pitchFamily="18" charset="0"/>
            </a:endParaRPr>
          </a:p>
        </p:txBody>
      </p:sp>
      <p:sp>
        <p:nvSpPr>
          <p:cNvPr id="822" name="Google Shape;822;p35"/>
          <p:cNvSpPr txBox="1">
            <a:spLocks noGrp="1"/>
          </p:cNvSpPr>
          <p:nvPr>
            <p:ph type="subTitle" idx="1"/>
          </p:nvPr>
        </p:nvSpPr>
        <p:spPr>
          <a:xfrm>
            <a:off x="2148537" y="1999879"/>
            <a:ext cx="3974376" cy="731600"/>
          </a:xfrm>
          <a:prstGeom prst="rect">
            <a:avLst/>
          </a:prstGeom>
        </p:spPr>
        <p:txBody>
          <a:bodyPr spcFirstLastPara="1" wrap="square" lIns="121900" tIns="121900" rIns="121900" bIns="121900" anchor="t" anchorCtr="0">
            <a:noAutofit/>
          </a:bodyPr>
          <a:lstStyle/>
          <a:p>
            <a:pPr marL="0" indent="0"/>
            <a:r>
              <a:rPr lang="en-US" dirty="0">
                <a:latin typeface="Times New Roman" panose="02020603050405020304" pitchFamily="18" charset="0"/>
                <a:cs typeface="Times New Roman" panose="02020603050405020304" pitchFamily="18" charset="0"/>
              </a:rPr>
              <a:t>L</a:t>
            </a:r>
            <a:r>
              <a:rPr lang="en" dirty="0">
                <a:latin typeface="Times New Roman" panose="02020603050405020304" pitchFamily="18" charset="0"/>
                <a:cs typeface="Times New Roman" panose="02020603050405020304" pitchFamily="18" charset="0"/>
              </a:rPr>
              <a:t>ý do chọn đề tài,giới thiệu,mục đích,ý nghĩa đề tài IoT</a:t>
            </a:r>
            <a:endParaRPr dirty="0">
              <a:latin typeface="Times New Roman" panose="02020603050405020304" pitchFamily="18" charset="0"/>
              <a:cs typeface="Times New Roman" panose="02020603050405020304" pitchFamily="18" charset="0"/>
            </a:endParaRPr>
          </a:p>
        </p:txBody>
      </p:sp>
      <p:sp>
        <p:nvSpPr>
          <p:cNvPr id="823" name="Google Shape;823;p35"/>
          <p:cNvSpPr txBox="1">
            <a:spLocks noGrp="1"/>
          </p:cNvSpPr>
          <p:nvPr>
            <p:ph type="title" idx="2"/>
          </p:nvPr>
        </p:nvSpPr>
        <p:spPr>
          <a:xfrm flipH="1">
            <a:off x="7283439" y="2354525"/>
            <a:ext cx="3873600" cy="487600"/>
          </a:xfrm>
          <a:prstGeom prst="rect">
            <a:avLst/>
          </a:prstGeom>
        </p:spPr>
        <p:txBody>
          <a:bodyPr spcFirstLastPara="1" wrap="square" lIns="121900" tIns="121900" rIns="121900" bIns="121900" anchor="b" anchorCtr="0">
            <a:noAutofit/>
          </a:bodyPr>
          <a:lstStyle/>
          <a:p>
            <a:r>
              <a:rPr lang="en" dirty="0">
                <a:latin typeface="Times New Roman" panose="02020603050405020304" pitchFamily="18" charset="0"/>
                <a:cs typeface="Times New Roman" panose="02020603050405020304" pitchFamily="18" charset="0"/>
              </a:rPr>
              <a:t>Thiết kế hệ thống</a:t>
            </a:r>
            <a:endParaRPr dirty="0">
              <a:latin typeface="Times New Roman" panose="02020603050405020304" pitchFamily="18" charset="0"/>
              <a:cs typeface="Times New Roman" panose="02020603050405020304" pitchFamily="18" charset="0"/>
            </a:endParaRPr>
          </a:p>
        </p:txBody>
      </p:sp>
      <p:sp>
        <p:nvSpPr>
          <p:cNvPr id="824" name="Google Shape;824;p35"/>
          <p:cNvSpPr txBox="1">
            <a:spLocks noGrp="1"/>
          </p:cNvSpPr>
          <p:nvPr>
            <p:ph type="title" idx="7"/>
          </p:nvPr>
        </p:nvSpPr>
        <p:spPr>
          <a:xfrm>
            <a:off x="2148538" y="3036267"/>
            <a:ext cx="3918109" cy="487600"/>
          </a:xfrm>
          <a:prstGeom prst="rect">
            <a:avLst/>
          </a:prstGeom>
        </p:spPr>
        <p:txBody>
          <a:bodyPr spcFirstLastPara="1" wrap="square" lIns="121900" tIns="121900" rIns="121900" bIns="121900" anchor="b" anchorCtr="0">
            <a:noAutofit/>
          </a:bodyPr>
          <a:lstStyle/>
          <a:p>
            <a:r>
              <a:rPr lang="en" sz="2400" dirty="0">
                <a:latin typeface="Times New Roman" panose="02020603050405020304" pitchFamily="18" charset="0"/>
                <a:cs typeface="Times New Roman" panose="02020603050405020304" pitchFamily="18" charset="0"/>
              </a:rPr>
              <a:t>Thực hiện và kiểm thử</a:t>
            </a:r>
            <a:endParaRPr sz="2400" dirty="0">
              <a:latin typeface="Times New Roman" panose="02020603050405020304" pitchFamily="18" charset="0"/>
              <a:cs typeface="Times New Roman" panose="02020603050405020304" pitchFamily="18" charset="0"/>
            </a:endParaRPr>
          </a:p>
        </p:txBody>
      </p:sp>
      <p:sp>
        <p:nvSpPr>
          <p:cNvPr id="825" name="Google Shape;825;p35"/>
          <p:cNvSpPr txBox="1">
            <a:spLocks noGrp="1"/>
          </p:cNvSpPr>
          <p:nvPr>
            <p:ph type="subTitle" idx="8"/>
          </p:nvPr>
        </p:nvSpPr>
        <p:spPr>
          <a:xfrm>
            <a:off x="2148537" y="3324312"/>
            <a:ext cx="3873600" cy="731600"/>
          </a:xfrm>
          <a:prstGeom prst="rect">
            <a:avLst/>
          </a:prstGeom>
        </p:spPr>
        <p:txBody>
          <a:bodyPr spcFirstLastPara="1" wrap="square" lIns="121900" tIns="121900" rIns="121900" bIns="121900" anchor="t" anchorCtr="0">
            <a:noAutofit/>
          </a:bodyPr>
          <a:lstStyle/>
          <a:p>
            <a:pPr marL="0" indent="0"/>
            <a:r>
              <a:rPr lang="en-US" dirty="0">
                <a:latin typeface="Times New Roman" panose="02020603050405020304" pitchFamily="18" charset="0"/>
                <a:cs typeface="Times New Roman" panose="02020603050405020304" pitchFamily="18" charset="0"/>
              </a:rPr>
              <a:t>C</a:t>
            </a:r>
            <a:r>
              <a:rPr lang="en" dirty="0">
                <a:latin typeface="Times New Roman" panose="02020603050405020304" pitchFamily="18" charset="0"/>
                <a:cs typeface="Times New Roman" panose="02020603050405020304" pitchFamily="18" charset="0"/>
              </a:rPr>
              <a:t>huẩn bị thiết bị môi trường,lập trình thiết kế và phát triển,kiểm tra và hiệu chỉnh</a:t>
            </a:r>
            <a:endParaRPr dirty="0">
              <a:latin typeface="Times New Roman" panose="02020603050405020304" pitchFamily="18" charset="0"/>
              <a:cs typeface="Times New Roman" panose="02020603050405020304" pitchFamily="18" charset="0"/>
            </a:endParaRPr>
          </a:p>
        </p:txBody>
      </p:sp>
      <p:sp>
        <p:nvSpPr>
          <p:cNvPr id="826" name="Google Shape;826;p35"/>
          <p:cNvSpPr txBox="1">
            <a:spLocks noGrp="1"/>
          </p:cNvSpPr>
          <p:nvPr>
            <p:ph type="title" idx="9"/>
          </p:nvPr>
        </p:nvSpPr>
        <p:spPr>
          <a:xfrm flipH="1">
            <a:off x="7181195" y="4251004"/>
            <a:ext cx="3873600" cy="487600"/>
          </a:xfrm>
          <a:prstGeom prst="rect">
            <a:avLst/>
          </a:prstGeom>
        </p:spPr>
        <p:txBody>
          <a:bodyPr spcFirstLastPara="1" wrap="square" lIns="121900" tIns="121900" rIns="121900" bIns="121900" anchor="b" anchorCtr="0">
            <a:noAutofit/>
          </a:bodyPr>
          <a:lstStyle/>
          <a:p>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a:t>
            </a:r>
            <a:endParaRPr lang="en-US" dirty="0">
              <a:latin typeface="Times New Roman" panose="02020603050405020304" pitchFamily="18" charset="0"/>
              <a:cs typeface="Times New Roman" panose="02020603050405020304" pitchFamily="18" charset="0"/>
            </a:endParaRPr>
          </a:p>
        </p:txBody>
      </p:sp>
      <p:sp>
        <p:nvSpPr>
          <p:cNvPr id="827" name="Google Shape;827;p35"/>
          <p:cNvSpPr txBox="1">
            <a:spLocks noGrp="1"/>
          </p:cNvSpPr>
          <p:nvPr>
            <p:ph type="subTitle" idx="13"/>
          </p:nvPr>
        </p:nvSpPr>
        <p:spPr>
          <a:xfrm flipH="1">
            <a:off x="7283439" y="4616604"/>
            <a:ext cx="3872800" cy="731600"/>
          </a:xfrm>
          <a:prstGeom prst="rect">
            <a:avLst/>
          </a:prstGeom>
        </p:spPr>
        <p:txBody>
          <a:bodyPr spcFirstLastPara="1" wrap="square" lIns="121900" tIns="121900" rIns="121900" bIns="121900" anchor="t" anchorCtr="0">
            <a:noAutofit/>
          </a:bodyPr>
          <a:lstStyle/>
          <a:p>
            <a:pPr marL="0" indent="0"/>
            <a:r>
              <a:rPr lang="en-US" dirty="0">
                <a:latin typeface="Times New Roman" panose="02020603050405020304" pitchFamily="18" charset="0"/>
                <a:cs typeface="Times New Roman" panose="02020603050405020304" pitchFamily="18" charset="0"/>
              </a:rPr>
              <a:t>K</a:t>
            </a:r>
            <a:r>
              <a:rPr lang="en" dirty="0">
                <a:latin typeface="Times New Roman" panose="02020603050405020304" pitchFamily="18" charset="0"/>
                <a:cs typeface="Times New Roman" panose="02020603050405020304" pitchFamily="18" charset="0"/>
              </a:rPr>
              <a:t>ết quả thu được đánh giá,kết luận,định hướng tương lai</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5EE6E8B0-B327-5F74-8693-5137625C01E3}"/>
              </a:ext>
            </a:extLst>
          </p:cNvPr>
          <p:cNvSpPr txBox="1"/>
          <p:nvPr/>
        </p:nvSpPr>
        <p:spPr>
          <a:xfrm>
            <a:off x="1114425" y="304800"/>
            <a:ext cx="9334500" cy="646331"/>
          </a:xfrm>
          <a:prstGeom prst="rect">
            <a:avLst/>
          </a:prstGeom>
          <a:noFill/>
        </p:spPr>
        <p:txBody>
          <a:bodyPr wrap="square" rtlCol="0">
            <a:spAutoFit/>
          </a:bodyPr>
          <a:lstStyle/>
          <a:p>
            <a:pPr rtl="0">
              <a:spcBef>
                <a:spcPts val="0"/>
              </a:spcBef>
              <a:spcAft>
                <a:spcPts val="1200"/>
              </a:spcAft>
            </a:pPr>
            <a:r>
              <a:rPr lang="vi-VN" sz="1800" b="0" i="0" u="none" strike="noStrike" dirty="0">
                <a:solidFill>
                  <a:srgbClr val="000000"/>
                </a:solidFill>
                <a:effectLst/>
                <a:latin typeface="Times New Roman" panose="02020603050405020304" pitchFamily="18" charset="0"/>
              </a:rPr>
              <a:t>Ở ví dụ này mình làm gửi dữ liệu cảm biến nhiệt độ, độ ẩm lên Blynk nên các bạn tạo tương tự một Pin V2 là độ ẩm, và tạo V0 là Pin điều khiển Button:</a:t>
            </a:r>
            <a:endParaRPr lang="vi-VN" b="0" dirty="0">
              <a:effectLst/>
            </a:endParaRPr>
          </a:p>
        </p:txBody>
      </p:sp>
      <p:pic>
        <p:nvPicPr>
          <p:cNvPr id="2050" name="Picture 2" descr="Không có mô tả.">
            <a:extLst>
              <a:ext uri="{FF2B5EF4-FFF2-40B4-BE49-F238E27FC236}">
                <a16:creationId xmlns:a16="http://schemas.microsoft.com/office/drawing/2014/main" id="{8F16CAEC-0AAA-4653-790C-4C4972E15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2" y="1266825"/>
            <a:ext cx="7705726" cy="481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30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6" name="TextBox 5">
            <a:extLst>
              <a:ext uri="{FF2B5EF4-FFF2-40B4-BE49-F238E27FC236}">
                <a16:creationId xmlns:a16="http://schemas.microsoft.com/office/drawing/2014/main" id="{E8482302-F127-CAD5-27E6-5CBF9D6EAE11}"/>
              </a:ext>
            </a:extLst>
          </p:cNvPr>
          <p:cNvSpPr txBox="1"/>
          <p:nvPr/>
        </p:nvSpPr>
        <p:spPr>
          <a:xfrm>
            <a:off x="1252538" y="362635"/>
            <a:ext cx="8543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Times New Roman" panose="02020603050405020304" pitchFamily="18" charset="0"/>
              </a:rPr>
              <a:t>Tiếp</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theo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chọn</a:t>
            </a:r>
            <a:r>
              <a:rPr lang="en-US" sz="1800" b="0" i="0" u="none" strike="noStrike" dirty="0">
                <a:solidFill>
                  <a:srgbClr val="000000"/>
                </a:solidFill>
                <a:effectLst/>
                <a:latin typeface="Times New Roman" panose="02020603050405020304" pitchFamily="18" charset="0"/>
              </a:rPr>
              <a:t> Events -&gt; Add New Event</a:t>
            </a:r>
            <a:endParaRPr kumimoji="0" lang="en-US" sz="1800" b="0" i="0" u="none" strike="noStrike" kern="1200" cap="none" spc="0" normalizeH="0" baseline="0" noProof="0" dirty="0">
              <a:ln>
                <a:noFill/>
              </a:ln>
              <a:solidFill>
                <a:srgbClr val="2A2A2A"/>
              </a:solidFill>
              <a:effectLst/>
              <a:uLnTx/>
              <a:uFillTx/>
              <a:latin typeface="Arial"/>
              <a:ea typeface="+mn-ea"/>
              <a:cs typeface="+mn-cs"/>
            </a:endParaRPr>
          </a:p>
        </p:txBody>
      </p:sp>
      <p:pic>
        <p:nvPicPr>
          <p:cNvPr id="2050" name="Picture 2" descr="Không có mô tả.">
            <a:extLst>
              <a:ext uri="{FF2B5EF4-FFF2-40B4-BE49-F238E27FC236}">
                <a16:creationId xmlns:a16="http://schemas.microsoft.com/office/drawing/2014/main" id="{C3C107C0-8A2D-38F7-FBD1-869918573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038224"/>
            <a:ext cx="8158162" cy="509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6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5EE6E8B0-B327-5F74-8693-5137625C01E3}"/>
              </a:ext>
            </a:extLst>
          </p:cNvPr>
          <p:cNvSpPr txBox="1"/>
          <p:nvPr/>
        </p:nvSpPr>
        <p:spPr>
          <a:xfrm>
            <a:off x="1114425" y="304800"/>
            <a:ext cx="9334500" cy="369332"/>
          </a:xfrm>
          <a:prstGeom prst="rect">
            <a:avLst/>
          </a:prstGeom>
          <a:noFill/>
        </p:spPr>
        <p:txBody>
          <a:bodyPr wrap="square" rtlCol="0">
            <a:spAutoFit/>
          </a:bodyPr>
          <a:lstStyle/>
          <a:p>
            <a:pPr rtl="0">
              <a:spcBef>
                <a:spcPts val="0"/>
              </a:spcBef>
              <a:spcAft>
                <a:spcPts val="1200"/>
              </a:spcAft>
            </a:pPr>
            <a:r>
              <a:rPr lang="en-US" sz="1800" b="0" i="0" u="none" strike="noStrike" dirty="0" err="1">
                <a:solidFill>
                  <a:srgbClr val="000000"/>
                </a:solidFill>
                <a:effectLst/>
                <a:latin typeface="Times New Roman" panose="02020603050405020304" pitchFamily="18" charset="0"/>
              </a:rPr>
              <a:t>Nhập</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thông</a:t>
            </a:r>
            <a:r>
              <a:rPr lang="en-US" sz="1800" b="0" i="0" u="none" strike="noStrike" dirty="0">
                <a:solidFill>
                  <a:srgbClr val="000000"/>
                </a:solidFill>
                <a:effectLst/>
                <a:latin typeface="Times New Roman" panose="02020603050405020304" pitchFamily="18" charset="0"/>
              </a:rPr>
              <a:t> tin Events -&gt; Create</a:t>
            </a:r>
            <a:endParaRPr lang="en-US" b="0" dirty="0">
              <a:effectLst/>
            </a:endParaRPr>
          </a:p>
        </p:txBody>
      </p:sp>
      <p:pic>
        <p:nvPicPr>
          <p:cNvPr id="3074" name="Picture 2" descr="Không có mô tả.">
            <a:extLst>
              <a:ext uri="{FF2B5EF4-FFF2-40B4-BE49-F238E27FC236}">
                <a16:creationId xmlns:a16="http://schemas.microsoft.com/office/drawing/2014/main" id="{8E2E1B34-BD39-6E76-F729-DACF65E0C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7" y="904875"/>
            <a:ext cx="5000625"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05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6" name="TextBox 5">
            <a:extLst>
              <a:ext uri="{FF2B5EF4-FFF2-40B4-BE49-F238E27FC236}">
                <a16:creationId xmlns:a16="http://schemas.microsoft.com/office/drawing/2014/main" id="{E8482302-F127-CAD5-27E6-5CBF9D6EAE11}"/>
              </a:ext>
            </a:extLst>
          </p:cNvPr>
          <p:cNvSpPr txBox="1"/>
          <p:nvPr/>
        </p:nvSpPr>
        <p:spPr>
          <a:xfrm>
            <a:off x="1166813" y="362635"/>
            <a:ext cx="8543924" cy="1631216"/>
          </a:xfrm>
          <a:prstGeom prst="rect">
            <a:avLst/>
          </a:prstGeom>
          <a:noFill/>
        </p:spPr>
        <p:txBody>
          <a:bodyPr wrap="square">
            <a:spAutoFit/>
          </a:bodyPr>
          <a:lstStyle/>
          <a:p>
            <a:pPr rtl="0">
              <a:spcBef>
                <a:spcPts val="0"/>
              </a:spcBef>
              <a:spcAft>
                <a:spcPts val="1200"/>
              </a:spcAft>
            </a:pPr>
            <a:r>
              <a:rPr lang="vi-VN" sz="1800" b="0" i="0" u="none" strike="noStrike" dirty="0">
                <a:solidFill>
                  <a:srgbClr val="000000"/>
                </a:solidFill>
                <a:effectLst/>
                <a:latin typeface="Times New Roman" panose="02020603050405020304" pitchFamily="18" charset="0"/>
              </a:rPr>
              <a:t>Sau khi tạo Events xong, ta chọn Web Dashboard, kéo các Label bên trái qua để hiển thị nhiệt độ và độ ẩm, Switch để điều khiển Button, nhấn biểu tượng cài đặt để chọn từng Pin hiển thị phù hợp.</a:t>
            </a:r>
            <a:endParaRPr lang="vi-VN" b="0" dirty="0">
              <a:effectLst/>
            </a:endParaRPr>
          </a:p>
          <a:p>
            <a:br>
              <a:rPr lang="vi-VN" dirty="0"/>
            </a:br>
            <a:endParaRPr kumimoji="0" lang="en-US" sz="1800" b="0" i="0" u="none" strike="noStrike" kern="1200" cap="none" spc="0" normalizeH="0" baseline="0" noProof="0" dirty="0">
              <a:ln>
                <a:noFill/>
              </a:ln>
              <a:solidFill>
                <a:srgbClr val="2A2A2A"/>
              </a:solidFill>
              <a:effectLst/>
              <a:uLnTx/>
              <a:uFillTx/>
              <a:latin typeface="Arial"/>
              <a:ea typeface="+mn-ea"/>
              <a:cs typeface="+mn-cs"/>
            </a:endParaRPr>
          </a:p>
        </p:txBody>
      </p:sp>
      <p:pic>
        <p:nvPicPr>
          <p:cNvPr id="3074" name="Picture 2" descr="Không có mô tả.">
            <a:extLst>
              <a:ext uri="{FF2B5EF4-FFF2-40B4-BE49-F238E27FC236}">
                <a16:creationId xmlns:a16="http://schemas.microsoft.com/office/drawing/2014/main" id="{7C881AF4-AAFF-A66E-8048-6B7DA9CA6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519237"/>
            <a:ext cx="7596187" cy="475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84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4098" name="Picture 2" descr="Không có mô tả.">
            <a:extLst>
              <a:ext uri="{FF2B5EF4-FFF2-40B4-BE49-F238E27FC236}">
                <a16:creationId xmlns:a16="http://schemas.microsoft.com/office/drawing/2014/main" id="{0CCBF1CA-C6D4-50FB-1D59-13A90F297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4" y="904874"/>
            <a:ext cx="8467726" cy="529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706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1466850" y="609600"/>
            <a:ext cx="8743950" cy="1077218"/>
          </a:xfrm>
          <a:prstGeom prst="rect">
            <a:avLst/>
          </a:prstGeom>
          <a:noFill/>
        </p:spPr>
        <p:txBody>
          <a:bodyPr wrap="square" rtlCol="0">
            <a:spAutoFit/>
          </a:bodyPr>
          <a:lstStyle/>
          <a:p>
            <a:pPr rtl="0">
              <a:spcBef>
                <a:spcPts val="0"/>
              </a:spcBef>
              <a:spcAft>
                <a:spcPts val="1200"/>
              </a:spcAft>
            </a:pPr>
            <a:r>
              <a:rPr lang="vi-VN" sz="1800" b="0" i="0" u="none" strike="noStrike" dirty="0">
                <a:solidFill>
                  <a:srgbClr val="000000"/>
                </a:solidFill>
                <a:effectLst/>
                <a:latin typeface="Times New Roman" panose="02020603050405020304" pitchFamily="18" charset="0"/>
              </a:rPr>
              <a:t>Sau khi chọn xong ta ấn Save để lưu cài đặt:</a:t>
            </a:r>
            <a:endParaRPr lang="vi-VN" b="0" dirty="0">
              <a:effectLst/>
            </a:endParaRPr>
          </a:p>
          <a:p>
            <a:br>
              <a:rPr lang="vi-VN" dirty="0"/>
            </a:br>
            <a:endParaRPr lang="en-US" dirty="0"/>
          </a:p>
        </p:txBody>
      </p:sp>
      <p:pic>
        <p:nvPicPr>
          <p:cNvPr id="5122" name="Picture 2" descr="Không có mô tả.">
            <a:extLst>
              <a:ext uri="{FF2B5EF4-FFF2-40B4-BE49-F238E27FC236}">
                <a16:creationId xmlns:a16="http://schemas.microsoft.com/office/drawing/2014/main" id="{F0AD81CF-B91B-4FD2-0C4F-27019151D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1081534"/>
            <a:ext cx="8393906" cy="526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52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1466850" y="609600"/>
            <a:ext cx="87439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u="none" strike="noStrike" dirty="0">
                <a:solidFill>
                  <a:srgbClr val="000000"/>
                </a:solidFill>
                <a:effectLst/>
                <a:latin typeface="Times New Roman" panose="02020603050405020304" pitchFamily="18" charset="0"/>
              </a:rPr>
              <a:t>Tiếp theo, chọn biểu tượng Seach -&gt; New Device để chọn thiết bị từ From template:</a:t>
            </a: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4" name="Picture 3">
            <a:extLst>
              <a:ext uri="{FF2B5EF4-FFF2-40B4-BE49-F238E27FC236}">
                <a16:creationId xmlns:a16="http://schemas.microsoft.com/office/drawing/2014/main" id="{608E8C5E-934E-553F-9424-92CCC33D3387}"/>
              </a:ext>
            </a:extLst>
          </p:cNvPr>
          <p:cNvPicPr>
            <a:picLocks noChangeAspect="1"/>
          </p:cNvPicPr>
          <p:nvPr/>
        </p:nvPicPr>
        <p:blipFill>
          <a:blip r:embed="rId3"/>
          <a:stretch>
            <a:fillRect/>
          </a:stretch>
        </p:blipFill>
        <p:spPr>
          <a:xfrm>
            <a:off x="2538930" y="1138238"/>
            <a:ext cx="5738295" cy="5318083"/>
          </a:xfrm>
          <a:prstGeom prst="rect">
            <a:avLst/>
          </a:prstGeom>
        </p:spPr>
      </p:pic>
    </p:spTree>
    <p:extLst>
      <p:ext uri="{BB962C8B-B14F-4D97-AF65-F5344CB8AC3E}">
        <p14:creationId xmlns:p14="http://schemas.microsoft.com/office/powerpoint/2010/main" val="2016618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2362200" y="581025"/>
            <a:ext cx="87439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Times New Roman" panose="02020603050405020304" pitchFamily="18" charset="0"/>
              </a:rPr>
              <a:t>Chọn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tên</a:t>
            </a:r>
            <a:r>
              <a:rPr lang="en-US" sz="1800" b="0" i="0" u="none" strike="noStrike" dirty="0">
                <a:solidFill>
                  <a:srgbClr val="000000"/>
                </a:solidFill>
                <a:effectLst/>
                <a:latin typeface="Times New Roman" panose="02020603050405020304" pitchFamily="18" charset="0"/>
              </a:rPr>
              <a:t> template </a:t>
            </a:r>
            <a:r>
              <a:rPr lang="en-US" sz="1800" b="0" i="0" u="none" strike="noStrike" dirty="0" err="1">
                <a:solidFill>
                  <a:srgbClr val="000000"/>
                </a:solidFill>
                <a:effectLst/>
                <a:latin typeface="Times New Roman" panose="02020603050405020304" pitchFamily="18" charset="0"/>
              </a:rPr>
              <a:t>mà</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bạn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đã</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tạo</a:t>
            </a:r>
            <a:r>
              <a:rPr lang="en-US" sz="1800" b="0" i="0" u="none" strike="noStrike" dirty="0">
                <a:solidFill>
                  <a:srgbClr val="000000"/>
                </a:solidFill>
                <a:effectLst/>
                <a:latin typeface="Times New Roman" panose="02020603050405020304" pitchFamily="18" charset="0"/>
              </a:rPr>
              <a:t> -&gt; Create, </a:t>
            </a:r>
            <a:r>
              <a:rPr lang="en-US" sz="1800" b="0" i="0" u="none" strike="noStrike" dirty="0" err="1">
                <a:solidFill>
                  <a:srgbClr val="000000"/>
                </a:solidFill>
                <a:effectLst/>
                <a:latin typeface="Times New Roman" panose="02020603050405020304" pitchFamily="18" charset="0"/>
              </a:rPr>
              <a:t>sau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đó</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xem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kết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quả</a:t>
            </a:r>
            <a:r>
              <a:rPr lang="en-US" sz="1800" b="0" i="0" u="none" strike="noStrike" dirty="0">
                <a:solidFill>
                  <a:srgbClr val="000000"/>
                </a:solidFill>
                <a:effectLst/>
                <a:latin typeface="Times New Roman" panose="02020603050405020304" pitchFamily="18" charset="0"/>
              </a:rPr>
              <a:t>:</a:t>
            </a: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4" name="Picture 3">
            <a:extLst>
              <a:ext uri="{FF2B5EF4-FFF2-40B4-BE49-F238E27FC236}">
                <a16:creationId xmlns:a16="http://schemas.microsoft.com/office/drawing/2014/main" id="{1DE425DE-B94D-9B76-A29E-EFA1B7F40486}"/>
              </a:ext>
            </a:extLst>
          </p:cNvPr>
          <p:cNvPicPr>
            <a:picLocks noChangeAspect="1"/>
          </p:cNvPicPr>
          <p:nvPr/>
        </p:nvPicPr>
        <p:blipFill>
          <a:blip r:embed="rId3"/>
          <a:stretch>
            <a:fillRect/>
          </a:stretch>
        </p:blipFill>
        <p:spPr>
          <a:xfrm>
            <a:off x="2628899" y="1227356"/>
            <a:ext cx="6353175" cy="4371089"/>
          </a:xfrm>
          <a:prstGeom prst="rect">
            <a:avLst/>
          </a:prstGeom>
        </p:spPr>
      </p:pic>
    </p:spTree>
    <p:extLst>
      <p:ext uri="{BB962C8B-B14F-4D97-AF65-F5344CB8AC3E}">
        <p14:creationId xmlns:p14="http://schemas.microsoft.com/office/powerpoint/2010/main" val="235308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2362200" y="581025"/>
            <a:ext cx="87439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Times New Roman" panose="02020603050405020304" pitchFamily="18" charset="0"/>
              </a:rPr>
              <a:t>Kết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quả</a:t>
            </a:r>
            <a:r>
              <a:rPr lang="en-US" sz="1800" b="0" i="0" u="none" strike="noStrike" dirty="0">
                <a:solidFill>
                  <a:srgbClr val="000000"/>
                </a:solidFill>
                <a:effectLst/>
                <a:latin typeface="Times New Roman" panose="02020603050405020304" pitchFamily="18" charset="0"/>
              </a:rPr>
              <a:t>:</a:t>
            </a: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4098" name="Picture 2" descr="Không có mô tả.">
            <a:extLst>
              <a:ext uri="{FF2B5EF4-FFF2-40B4-BE49-F238E27FC236}">
                <a16:creationId xmlns:a16="http://schemas.microsoft.com/office/drawing/2014/main" id="{91E2D16D-6B25-3AFB-9669-C207A3061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4" y="1141631"/>
            <a:ext cx="8562975" cy="535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88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1628775" y="819150"/>
            <a:ext cx="87439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Ta click Copy to clipboard </a:t>
            </a:r>
            <a:r>
              <a:rPr lang="en-US" sz="1800" b="0" i="0" u="none" strike="noStrike" dirty="0" err="1">
                <a:solidFill>
                  <a:srgbClr val="000000"/>
                </a:solidFill>
                <a:effectLst/>
                <a:latin typeface="Times New Roman" panose="02020603050405020304" pitchFamily="18" charset="0"/>
              </a:rPr>
              <a:t>dán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vào</a:t>
            </a:r>
            <a:r>
              <a:rPr lang="en-US" sz="1800" b="0" i="0" u="none" strike="noStrike" dirty="0">
                <a:solidFill>
                  <a:srgbClr val="000000"/>
                </a:solidFill>
                <a:effectLst/>
                <a:latin typeface="Times New Roman" panose="02020603050405020304" pitchFamily="18" charset="0"/>
              </a:rPr>
              <a:t> code</a:t>
            </a: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a:t>
            </a: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4" name="Picture 3">
            <a:extLst>
              <a:ext uri="{FF2B5EF4-FFF2-40B4-BE49-F238E27FC236}">
                <a16:creationId xmlns:a16="http://schemas.microsoft.com/office/drawing/2014/main" id="{B36C756E-EF60-269C-61E2-D5E38616C3FE}"/>
              </a:ext>
            </a:extLst>
          </p:cNvPr>
          <p:cNvPicPr>
            <a:picLocks noChangeAspect="1"/>
          </p:cNvPicPr>
          <p:nvPr/>
        </p:nvPicPr>
        <p:blipFill>
          <a:blip r:embed="rId3"/>
          <a:stretch>
            <a:fillRect/>
          </a:stretch>
        </p:blipFill>
        <p:spPr>
          <a:xfrm>
            <a:off x="2967037" y="1564481"/>
            <a:ext cx="5919788" cy="3910460"/>
          </a:xfrm>
          <a:prstGeom prst="rect">
            <a:avLst/>
          </a:prstGeom>
        </p:spPr>
      </p:pic>
    </p:spTree>
    <p:extLst>
      <p:ext uri="{BB962C8B-B14F-4D97-AF65-F5344CB8AC3E}">
        <p14:creationId xmlns:p14="http://schemas.microsoft.com/office/powerpoint/2010/main" val="413231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6"/>
          <p:cNvSpPr/>
          <p:nvPr/>
        </p:nvSpPr>
        <p:spPr>
          <a:xfrm>
            <a:off x="5364400" y="1298377"/>
            <a:ext cx="1463200" cy="14632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6" name="Google Shape;836;p36"/>
          <p:cNvSpPr txBox="1">
            <a:spLocks noGrp="1"/>
          </p:cNvSpPr>
          <p:nvPr>
            <p:ph type="title" idx="2"/>
          </p:nvPr>
        </p:nvSpPr>
        <p:spPr>
          <a:xfrm>
            <a:off x="5486400" y="1420377"/>
            <a:ext cx="1219200" cy="1219200"/>
          </a:xfrm>
          <a:prstGeom prst="rect">
            <a:avLst/>
          </a:prstGeom>
        </p:spPr>
        <p:txBody>
          <a:bodyPr spcFirstLastPara="1" wrap="square" lIns="121900" tIns="121900" rIns="121900" bIns="121900" anchor="ctr" anchorCtr="0">
            <a:noAutofit/>
          </a:bodyPr>
          <a:lstStyle/>
          <a:p>
            <a:r>
              <a:rPr lang="en" dirty="0"/>
              <a:t>1</a:t>
            </a:r>
            <a:endParaRPr dirty="0"/>
          </a:p>
        </p:txBody>
      </p:sp>
      <p:sp>
        <p:nvSpPr>
          <p:cNvPr id="837" name="Google Shape;837;p36"/>
          <p:cNvSpPr txBox="1">
            <a:spLocks noGrp="1"/>
          </p:cNvSpPr>
          <p:nvPr>
            <p:ph type="title"/>
          </p:nvPr>
        </p:nvSpPr>
        <p:spPr>
          <a:xfrm>
            <a:off x="1533236" y="2639577"/>
            <a:ext cx="9384146" cy="2236000"/>
          </a:xfrm>
          <a:prstGeom prst="rect">
            <a:avLst/>
          </a:prstGeom>
        </p:spPr>
        <p:txBody>
          <a:bodyPr spcFirstLastPara="1" wrap="square" lIns="121900" tIns="121900" rIns="121900" bIns="121900" anchor="t" anchorCtr="0">
            <a:noAutofit/>
          </a:bodyPr>
          <a:lstStyle/>
          <a:p>
            <a:r>
              <a:rPr lang="en" dirty="0">
                <a:solidFill>
                  <a:schemeClr val="lt1"/>
                </a:solidFill>
                <a:latin typeface="Times New Roman" panose="02020603050405020304" pitchFamily="18" charset="0"/>
                <a:cs typeface="Times New Roman" panose="02020603050405020304" pitchFamily="18" charset="0"/>
              </a:rPr>
              <a:t>Tổng quan về đề tài</a:t>
            </a:r>
            <a:endParaRPr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1628775" y="819150"/>
            <a:ext cx="87439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Ta click Copy to clipboard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dán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vào</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code</a:t>
            </a: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a:t>
            </a: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5122" name="Picture 2" descr="Không có mô tả.">
            <a:extLst>
              <a:ext uri="{FF2B5EF4-FFF2-40B4-BE49-F238E27FC236}">
                <a16:creationId xmlns:a16="http://schemas.microsoft.com/office/drawing/2014/main" id="{7FE158BC-CCFB-F741-3C88-200CCBF1F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1465481"/>
            <a:ext cx="7600950" cy="475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009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228600" y="488564"/>
            <a:ext cx="11141653" cy="1445011"/>
          </a:xfrm>
          <a:prstGeom prst="rect">
            <a:avLst/>
          </a:prstGeom>
        </p:spPr>
        <p:txBody>
          <a:bodyPr spcFirstLastPara="1" wrap="square" lIns="121900" tIns="121900" rIns="121900" bIns="121900" anchor="t" anchorCtr="0">
            <a:noAutofit/>
          </a:bodyPr>
          <a:lstStyle/>
          <a:p>
            <a:r>
              <a:rPr lang="vi-VN" sz="4400" dirty="0">
                <a:solidFill>
                  <a:schemeClr val="lt1"/>
                </a:solidFill>
                <a:latin typeface="Times New Roman" panose="02020603050405020304" pitchFamily="18" charset="0"/>
                <a:cs typeface="Times New Roman" panose="02020603050405020304" pitchFamily="18" charset="0"/>
              </a:rPr>
              <a:t>Thiết lập Blynk trên điện thoại</a:t>
            </a:r>
            <a:endParaRPr lang="en-US" sz="4400" dirty="0">
              <a:solidFill>
                <a:schemeClr val="lt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A12A5A5-60BD-A07B-F024-530B0AA1F015}"/>
              </a:ext>
            </a:extLst>
          </p:cNvPr>
          <p:cNvSpPr txBox="1"/>
          <p:nvPr/>
        </p:nvSpPr>
        <p:spPr>
          <a:xfrm>
            <a:off x="1390650" y="1323975"/>
            <a:ext cx="8362950" cy="1354217"/>
          </a:xfrm>
          <a:prstGeom prst="rect">
            <a:avLst/>
          </a:prstGeom>
          <a:noFill/>
        </p:spPr>
        <p:txBody>
          <a:bodyPr wrap="square" rtlCol="0">
            <a:spAutoFit/>
          </a:bodyPr>
          <a:lstStyle/>
          <a:p>
            <a:pPr rtl="0">
              <a:spcBef>
                <a:spcPts val="0"/>
              </a:spcBef>
              <a:spcAft>
                <a:spcPts val="1200"/>
              </a:spcAft>
            </a:pPr>
            <a:r>
              <a:rPr lang="vi-VN" sz="1800" b="0" i="0" u="none" strike="noStrike" dirty="0">
                <a:solidFill>
                  <a:srgbClr val="000000"/>
                </a:solidFill>
                <a:effectLst/>
                <a:latin typeface="Times New Roman" panose="02020603050405020304" pitchFamily="18" charset="0"/>
              </a:rPr>
              <a:t>Trên điện thoại sau khi tải app Blynk mới về, các bạn mở lên sau đó đăng nhập tài khoản đã tạo bên web, tên thiết bị bạn tạo lúc nãy trên web sẽ được hiển thị sẵn:</a:t>
            </a:r>
            <a:endParaRPr lang="vi-VN" b="0" dirty="0">
              <a:effectLst/>
            </a:endParaRPr>
          </a:p>
          <a:p>
            <a:br>
              <a:rPr lang="vi-VN" dirty="0"/>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12290" name="Picture 2" descr="Không có mô tả.">
            <a:extLst>
              <a:ext uri="{FF2B5EF4-FFF2-40B4-BE49-F238E27FC236}">
                <a16:creationId xmlns:a16="http://schemas.microsoft.com/office/drawing/2014/main" id="{7DF6A4B8-64D0-C299-396F-EDE9BADE3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5" y="2195530"/>
            <a:ext cx="2611543" cy="417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4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962025" y="581025"/>
            <a:ext cx="10144125" cy="1354217"/>
          </a:xfrm>
          <a:prstGeom prst="rect">
            <a:avLst/>
          </a:prstGeom>
          <a:noFill/>
        </p:spPr>
        <p:txBody>
          <a:bodyPr wrap="square" rtlCol="0">
            <a:spAutoFit/>
          </a:bodyPr>
          <a:lstStyle/>
          <a:p>
            <a:pPr rtl="0">
              <a:spcBef>
                <a:spcPts val="0"/>
              </a:spcBef>
              <a:spcAft>
                <a:spcPts val="1200"/>
              </a:spcAft>
            </a:pPr>
            <a:r>
              <a:rPr lang="vi-VN" sz="1800" b="0" i="0" u="none" strike="noStrike" dirty="0">
                <a:solidFill>
                  <a:srgbClr val="000000"/>
                </a:solidFill>
                <a:effectLst/>
                <a:latin typeface="Times New Roman" panose="02020603050405020304" pitchFamily="18" charset="0"/>
              </a:rPr>
              <a:t>Các bạn chọn biểu tượng Button để điều khiển Button, Labeled Value để hiển thị nhiệt độ, độ ẩm… nhớ chọn chân Pin cho từng mục:</a:t>
            </a:r>
            <a:endParaRPr lang="vi-VN" b="0" dirty="0">
              <a:effectLst/>
            </a:endParaRPr>
          </a:p>
          <a:p>
            <a:br>
              <a:rPr lang="vi-VN" dirty="0"/>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13314" name="Picture 2" descr="Không có mô tả.">
            <a:extLst>
              <a:ext uri="{FF2B5EF4-FFF2-40B4-BE49-F238E27FC236}">
                <a16:creationId xmlns:a16="http://schemas.microsoft.com/office/drawing/2014/main" id="{4E96CCB9-B56B-2A97-A1CB-2ED2FEBF5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1438275"/>
            <a:ext cx="220027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Không có mô tả.">
            <a:extLst>
              <a:ext uri="{FF2B5EF4-FFF2-40B4-BE49-F238E27FC236}">
                <a16:creationId xmlns:a16="http://schemas.microsoft.com/office/drawing/2014/main" id="{5E50ABB3-C029-2FE0-F516-BCEBB1989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6514" y="1524000"/>
            <a:ext cx="21907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38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962025" y="581025"/>
            <a:ext cx="10144125"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vi-V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Các bạn chọn biểu tượng Button để điều khiển Button, Labeled Value để hiển thị nhiệt độ, độ ẩm… nhớ chọn chân Pin cho từng mục:</a:t>
            </a:r>
            <a:endPar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13314" name="Picture 2" descr="Không có mô tả.">
            <a:extLst>
              <a:ext uri="{FF2B5EF4-FFF2-40B4-BE49-F238E27FC236}">
                <a16:creationId xmlns:a16="http://schemas.microsoft.com/office/drawing/2014/main" id="{4E96CCB9-B56B-2A97-A1CB-2ED2FEBF5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1438275"/>
            <a:ext cx="220027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Không có mô tả.">
            <a:extLst>
              <a:ext uri="{FF2B5EF4-FFF2-40B4-BE49-F238E27FC236}">
                <a16:creationId xmlns:a16="http://schemas.microsoft.com/office/drawing/2014/main" id="{5E50ABB3-C029-2FE0-F516-BCEBB1989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6514" y="1524000"/>
            <a:ext cx="21907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240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2" name="TextBox 1">
            <a:extLst>
              <a:ext uri="{FF2B5EF4-FFF2-40B4-BE49-F238E27FC236}">
                <a16:creationId xmlns:a16="http://schemas.microsoft.com/office/drawing/2014/main" id="{6D86C660-0AC9-6967-34D0-539B21514A7C}"/>
              </a:ext>
            </a:extLst>
          </p:cNvPr>
          <p:cNvSpPr txBox="1"/>
          <p:nvPr/>
        </p:nvSpPr>
        <p:spPr>
          <a:xfrm>
            <a:off x="962025" y="581025"/>
            <a:ext cx="10144125" cy="1354217"/>
          </a:xfrm>
          <a:prstGeom prst="rect">
            <a:avLst/>
          </a:prstGeom>
          <a:noFill/>
        </p:spPr>
        <p:txBody>
          <a:bodyPr wrap="square" rtlCol="0">
            <a:spAutoFit/>
          </a:bodyPr>
          <a:lstStyle/>
          <a:p>
            <a:pPr rtl="0">
              <a:spcBef>
                <a:spcPts val="0"/>
              </a:spcBef>
              <a:spcAft>
                <a:spcPts val="1200"/>
              </a:spcAft>
            </a:pPr>
            <a:r>
              <a:rPr lang="en-US" sz="1800" b="0" i="0" u="none" strike="noStrike" dirty="0">
                <a:solidFill>
                  <a:srgbClr val="000000"/>
                </a:solidFill>
                <a:effectLst/>
                <a:latin typeface="Times New Roman" panose="02020603050405020304" pitchFamily="18" charset="0"/>
              </a:rPr>
              <a:t>Thành </a:t>
            </a:r>
            <a:r>
              <a:rPr lang="en-US" sz="1800" b="0" i="0" u="none" strike="noStrike" dirty="0" err="1">
                <a:solidFill>
                  <a:srgbClr val="000000"/>
                </a:solidFill>
                <a:effectLst/>
                <a:latin typeface="Times New Roman" panose="02020603050405020304" pitchFamily="18" charset="0"/>
              </a:rPr>
              <a:t>quả</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sau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khi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tạo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xong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các</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bạn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có</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thể</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thay</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đổi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màu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thiết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kế</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giao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diện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cho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từng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dự</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án</a:t>
            </a:r>
            <a:r>
              <a:rPr lang="en-US" sz="1800" b="0" i="0" u="none" strike="noStrike" dirty="0">
                <a:solidFill>
                  <a:srgbClr val="000000"/>
                </a:solidFill>
                <a:effectLst/>
                <a:latin typeface="Times New Roman" panose="02020603050405020304" pitchFamily="18" charset="0"/>
              </a:rPr>
              <a:t>:</a:t>
            </a:r>
            <a:endParaRPr lang="en-US" b="0" dirty="0">
              <a:effectLst/>
            </a:endParaRPr>
          </a:p>
          <a:p>
            <a:br>
              <a:rPr lang="en-US" dirty="0"/>
            </a:br>
            <a:br>
              <a:rPr lang="vi-VN" dirty="0"/>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pic>
        <p:nvPicPr>
          <p:cNvPr id="14338" name="Picture 2" descr="Không có mô tả.">
            <a:extLst>
              <a:ext uri="{FF2B5EF4-FFF2-40B4-BE49-F238E27FC236}">
                <a16:creationId xmlns:a16="http://schemas.microsoft.com/office/drawing/2014/main" id="{34590943-D45E-F90B-DDCC-63F8285B8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1204912"/>
            <a:ext cx="2495550" cy="53911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hông có mô tả.">
            <a:extLst>
              <a:ext uri="{FF2B5EF4-FFF2-40B4-BE49-F238E27FC236}">
                <a16:creationId xmlns:a16="http://schemas.microsoft.com/office/drawing/2014/main" id="{9539D340-F64A-04AD-C60B-F0450997D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213" y="1204912"/>
            <a:ext cx="2486025"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3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7" name="Google Shape;837;p36"/>
          <p:cNvSpPr txBox="1">
            <a:spLocks noGrp="1"/>
          </p:cNvSpPr>
          <p:nvPr>
            <p:ph type="title"/>
          </p:nvPr>
        </p:nvSpPr>
        <p:spPr>
          <a:xfrm>
            <a:off x="1254991" y="2125618"/>
            <a:ext cx="9384146" cy="2236000"/>
          </a:xfrm>
          <a:prstGeom prst="rect">
            <a:avLst/>
          </a:prstGeom>
        </p:spPr>
        <p:txBody>
          <a:bodyPr spcFirstLastPara="1" wrap="square" lIns="121900" tIns="121900" rIns="121900" bIns="121900" anchor="t" anchorCtr="0">
            <a:noAutofit/>
          </a:bodyPr>
          <a:lstStyle/>
          <a:p>
            <a:r>
              <a:rPr lang="en-US" dirty="0">
                <a:solidFill>
                  <a:schemeClr val="bg1"/>
                </a:solidFill>
                <a:latin typeface="Times New Roman" panose="02020603050405020304" pitchFamily="18" charset="0"/>
                <a:cs typeface="Times New Roman" panose="02020603050405020304" pitchFamily="18" charset="0"/>
              </a:rPr>
              <a:t>DEMO SẢN PHẨM</a:t>
            </a:r>
          </a:p>
        </p:txBody>
      </p:sp>
    </p:spTree>
    <p:extLst>
      <p:ext uri="{BB962C8B-B14F-4D97-AF65-F5344CB8AC3E}">
        <p14:creationId xmlns:p14="http://schemas.microsoft.com/office/powerpoint/2010/main" val="1842916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949973D0-9FF4-32FA-3FE7-F7CB15B54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75" y="346471"/>
            <a:ext cx="8524875" cy="6393657"/>
          </a:xfrm>
          <a:prstGeom prst="rect">
            <a:avLst/>
          </a:prstGeom>
        </p:spPr>
      </p:pic>
    </p:spTree>
    <p:extLst>
      <p:ext uri="{BB962C8B-B14F-4D97-AF65-F5344CB8AC3E}">
        <p14:creationId xmlns:p14="http://schemas.microsoft.com/office/powerpoint/2010/main" val="1680683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6"/>
          <p:cNvSpPr/>
          <p:nvPr/>
        </p:nvSpPr>
        <p:spPr>
          <a:xfrm>
            <a:off x="5364400" y="1298377"/>
            <a:ext cx="1463200" cy="14632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6" name="Google Shape;836;p36"/>
          <p:cNvSpPr txBox="1">
            <a:spLocks noGrp="1"/>
          </p:cNvSpPr>
          <p:nvPr>
            <p:ph type="title" idx="2"/>
          </p:nvPr>
        </p:nvSpPr>
        <p:spPr>
          <a:xfrm>
            <a:off x="5486400" y="1420377"/>
            <a:ext cx="1219200" cy="1219200"/>
          </a:xfrm>
          <a:prstGeom prst="rect">
            <a:avLst/>
          </a:prstGeom>
        </p:spPr>
        <p:txBody>
          <a:bodyPr spcFirstLastPara="1" wrap="square" lIns="121900" tIns="121900" rIns="121900" bIns="121900" anchor="ctr" anchorCtr="0">
            <a:noAutofit/>
          </a:bodyPr>
          <a:lstStyle/>
          <a:p>
            <a:r>
              <a:rPr lang="en" dirty="0"/>
              <a:t>4</a:t>
            </a:r>
            <a:endParaRPr dirty="0"/>
          </a:p>
        </p:txBody>
      </p:sp>
      <p:sp>
        <p:nvSpPr>
          <p:cNvPr id="837" name="Google Shape;837;p36"/>
          <p:cNvSpPr txBox="1">
            <a:spLocks noGrp="1"/>
          </p:cNvSpPr>
          <p:nvPr>
            <p:ph type="title"/>
          </p:nvPr>
        </p:nvSpPr>
        <p:spPr>
          <a:xfrm>
            <a:off x="190500" y="2883577"/>
            <a:ext cx="11601450" cy="2236000"/>
          </a:xfrm>
          <a:prstGeom prst="rect">
            <a:avLst/>
          </a:prstGeom>
        </p:spPr>
        <p:txBody>
          <a:bodyPr spcFirstLastPara="1" wrap="square" lIns="121900" tIns="121900" rIns="121900" bIns="121900" anchor="t" anchorCtr="0">
            <a:noAutofit/>
          </a:bodyPr>
          <a:lstStyle/>
          <a:p>
            <a:r>
              <a:rPr lang="vi-VN" dirty="0">
                <a:solidFill>
                  <a:schemeClr val="bg1"/>
                </a:solidFill>
                <a:latin typeface="Times New Roman" panose="02020603050405020304" pitchFamily="18" charset="0"/>
                <a:cs typeface="Times New Roman" panose="02020603050405020304" pitchFamily="18" charset="0"/>
              </a:rPr>
              <a:t>Đánh giá kết quả và đưa ra kết luận định hướng tương lai</a:t>
            </a:r>
            <a:br>
              <a:rPr lang="vi-VN"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06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228600" y="488564"/>
            <a:ext cx="11141653" cy="1445011"/>
          </a:xfrm>
          <a:prstGeom prst="rect">
            <a:avLst/>
          </a:prstGeom>
        </p:spPr>
        <p:txBody>
          <a:bodyPr spcFirstLastPara="1" wrap="square" lIns="121900" tIns="121900" rIns="121900" bIns="121900" anchor="t" anchorCtr="0">
            <a:noAutofit/>
          </a:bodyPr>
          <a:lstStyle/>
          <a:p>
            <a:pPr indent="-365760" rtl="0">
              <a:spcBef>
                <a:spcPts val="1600"/>
              </a:spcBef>
              <a:spcAft>
                <a:spcPts val="600"/>
              </a:spcAft>
            </a:pPr>
            <a:r>
              <a:rPr lang="vi-VN" sz="2800" b="1" i="0" u="none" strike="noStrike" dirty="0">
                <a:solidFill>
                  <a:srgbClr val="000000"/>
                </a:solidFill>
                <a:effectLst/>
                <a:latin typeface="Times New Roman" panose="02020603050405020304" pitchFamily="18" charset="0"/>
              </a:rPr>
              <a:t>Kết quả đạt được</a:t>
            </a:r>
            <a:r>
              <a:rPr lang="en-US" sz="2800" b="1" i="0" u="none" strike="noStrike" dirty="0">
                <a:solidFill>
                  <a:srgbClr val="000000"/>
                </a:solidFill>
                <a:effectLst/>
                <a:latin typeface="Times New Roman" panose="02020603050405020304" pitchFamily="18" charset="0"/>
              </a:rPr>
              <a:t> </a:t>
            </a:r>
            <a:r>
              <a:rPr lang="en-US" sz="2800" b="1" i="0" u="none" strike="noStrike" dirty="0" err="1">
                <a:solidFill>
                  <a:srgbClr val="000000"/>
                </a:solidFill>
                <a:effectLst/>
                <a:latin typeface="Times New Roman" panose="02020603050405020304" pitchFamily="18" charset="0"/>
              </a:rPr>
              <a:t>và</a:t>
            </a:r>
            <a:r>
              <a:rPr lang="en-US" sz="2800" b="1" i="0" u="none" strike="noStrike" dirty="0">
                <a:solidFill>
                  <a:srgbClr val="000000"/>
                </a:solidFill>
                <a:effectLst/>
                <a:latin typeface="Times New Roman" panose="02020603050405020304" pitchFamily="18" charset="0"/>
              </a:rPr>
              <a:t> </a:t>
            </a:r>
            <a:r>
              <a:rPr lang="en-US" sz="2800" b="1" i="0" u="none" strike="noStrike" dirty="0" err="1">
                <a:solidFill>
                  <a:srgbClr val="000000"/>
                </a:solidFill>
                <a:effectLst/>
                <a:latin typeface="Times New Roman" panose="02020603050405020304" pitchFamily="18" charset="0"/>
              </a:rPr>
              <a:t>đánh</a:t>
            </a:r>
            <a:r>
              <a:rPr lang="en-US" sz="2800" b="1" i="0" u="none" strike="noStrike" dirty="0">
                <a:solidFill>
                  <a:srgbClr val="000000"/>
                </a:solidFill>
                <a:effectLst/>
                <a:latin typeface="Times New Roman" panose="02020603050405020304" pitchFamily="18" charset="0"/>
              </a:rPr>
              <a:t> </a:t>
            </a:r>
            <a:r>
              <a:rPr lang="en-US" sz="2800" b="1" i="0" u="none" strike="noStrike" dirty="0" err="1">
                <a:solidFill>
                  <a:srgbClr val="000000"/>
                </a:solidFill>
                <a:effectLst/>
                <a:latin typeface="Times New Roman" panose="02020603050405020304" pitchFamily="18" charset="0"/>
              </a:rPr>
              <a:t>giá</a:t>
            </a:r>
            <a:endParaRPr lang="vi-VN" sz="2800" b="1" dirty="0">
              <a:effectLst/>
            </a:endParaRPr>
          </a:p>
        </p:txBody>
      </p:sp>
      <p:sp>
        <p:nvSpPr>
          <p:cNvPr id="2" name="TextBox 1">
            <a:extLst>
              <a:ext uri="{FF2B5EF4-FFF2-40B4-BE49-F238E27FC236}">
                <a16:creationId xmlns:a16="http://schemas.microsoft.com/office/drawing/2014/main" id="{9A12A5A5-60BD-A07B-F024-530B0AA1F015}"/>
              </a:ext>
            </a:extLst>
          </p:cNvPr>
          <p:cNvSpPr txBox="1"/>
          <p:nvPr/>
        </p:nvSpPr>
        <p:spPr>
          <a:xfrm>
            <a:off x="1390650" y="1323975"/>
            <a:ext cx="8362950" cy="4591000"/>
          </a:xfrm>
          <a:prstGeom prst="rect">
            <a:avLst/>
          </a:prstGeom>
          <a:noFill/>
        </p:spPr>
        <p:txBody>
          <a:bodyPr wrap="square" rtlCol="0">
            <a:spAutoFit/>
          </a:bodyPr>
          <a:lstStyle/>
          <a:p>
            <a:pPr algn="just" rtl="0">
              <a:spcBef>
                <a:spcPts val="0"/>
              </a:spcBef>
              <a:spcAft>
                <a:spcPts val="1000"/>
              </a:spcAft>
            </a:pPr>
            <a:r>
              <a:rPr lang="en-US" sz="1800" b="0" i="0" u="none" strike="noStrike" dirty="0" err="1">
                <a:effectLst/>
                <a:latin typeface="Times New Roman" panose="02020603050405020304" pitchFamily="18" charset="0"/>
              </a:rPr>
              <a:t>Kết</a:t>
            </a:r>
            <a:r>
              <a:rPr lang="en-US" sz="1800" b="0" i="0" u="none" strike="noStrike" dirty="0">
                <a:effectLst/>
                <a:latin typeface="Times New Roman" panose="02020603050405020304" pitchFamily="18" charset="0"/>
              </a:rPr>
              <a:t> </a:t>
            </a:r>
            <a:r>
              <a:rPr lang="en-US" sz="1800" b="0" i="0" u="none" strike="noStrike" dirty="0" err="1">
                <a:effectLst/>
                <a:latin typeface="Times New Roman" panose="02020603050405020304" pitchFamily="18" charset="0"/>
              </a:rPr>
              <a:t>quả</a:t>
            </a:r>
            <a:r>
              <a:rPr lang="en-US" dirty="0">
                <a:latin typeface="Times New Roman" panose="02020603050405020304" pitchFamily="18" charset="0"/>
              </a:rPr>
              <a:t> </a:t>
            </a:r>
            <a:r>
              <a:rPr lang="en-US" dirty="0" err="1">
                <a:latin typeface="Times New Roman" panose="02020603050405020304" pitchFamily="18" charset="0"/>
              </a:rPr>
              <a:t>đạt</a:t>
            </a:r>
            <a:r>
              <a:rPr lang="en-US" dirty="0">
                <a:latin typeface="Times New Roman" panose="02020603050405020304" pitchFamily="18" charset="0"/>
              </a:rPr>
              <a:t> </a:t>
            </a:r>
            <a:r>
              <a:rPr lang="en-US" dirty="0" err="1">
                <a:latin typeface="Times New Roman" panose="02020603050405020304" pitchFamily="18" charset="0"/>
              </a:rPr>
              <a:t>được</a:t>
            </a:r>
            <a:r>
              <a:rPr lang="en-US" dirty="0">
                <a:latin typeface="Times New Roman" panose="02020603050405020304" pitchFamily="18" charset="0"/>
              </a:rPr>
              <a:t>:</a:t>
            </a:r>
            <a:endParaRPr lang="en-US" sz="1800" b="0" i="0" u="none" strike="noStrike" dirty="0">
              <a:effectLst/>
              <a:latin typeface="Times New Roman" panose="02020603050405020304" pitchFamily="18" charset="0"/>
            </a:endParaRPr>
          </a:p>
          <a:p>
            <a:pPr algn="just" rtl="0">
              <a:spcBef>
                <a:spcPts val="0"/>
              </a:spcBef>
              <a:spcAft>
                <a:spcPts val="1000"/>
              </a:spcAft>
            </a:pPr>
            <a:r>
              <a:rPr lang="vi-VN" sz="1800" b="0" i="0" u="none" strike="noStrike" dirty="0">
                <a:solidFill>
                  <a:srgbClr val="000000"/>
                </a:solidFill>
                <a:effectLst/>
                <a:latin typeface="Times New Roman" panose="02020603050405020304" pitchFamily="18" charset="0"/>
              </a:rPr>
              <a:t>Sau quá trình miệt mài nghiên cứu,thực hiện đồ án “Hệ thống báo cháy từ xa” nhóm AN3T đã hoàn thành đồ án và thu được sản phẩm hoàn chỉnh.</a:t>
            </a:r>
            <a:endParaRPr lang="en-US" sz="1800" i="0" u="none" strike="noStrike" dirty="0">
              <a:solidFill>
                <a:srgbClr val="000000"/>
              </a:solidFill>
              <a:latin typeface="Times New Roman" panose="02020603050405020304" pitchFamily="18" charset="0"/>
            </a:endParaRPr>
          </a:p>
          <a:p>
            <a:pPr algn="just" rtl="0">
              <a:spcBef>
                <a:spcPts val="0"/>
              </a:spcBef>
              <a:spcAft>
                <a:spcPts val="1000"/>
              </a:spcAft>
            </a:pPr>
            <a:br>
              <a:rPr lang="vi-VN" dirty="0"/>
            </a:br>
            <a:r>
              <a:rPr lang="en-US" dirty="0" err="1"/>
              <a:t>Đánh</a:t>
            </a:r>
            <a:r>
              <a:rPr lang="en-US" dirty="0"/>
              <a:t> </a:t>
            </a:r>
            <a:r>
              <a:rPr lang="en-US" dirty="0" err="1"/>
              <a:t>giá</a:t>
            </a:r>
            <a:r>
              <a:rPr lang="en-US" dirty="0"/>
              <a:t> </a:t>
            </a:r>
            <a:r>
              <a:rPr lang="en-US" dirty="0" err="1"/>
              <a:t>sản</a:t>
            </a:r>
            <a:r>
              <a:rPr lang="en-US" dirty="0"/>
              <a:t> </a:t>
            </a:r>
            <a:r>
              <a:rPr lang="en-US" dirty="0" err="1"/>
              <a:t>phẩm</a:t>
            </a:r>
            <a:r>
              <a:rPr lang="en-US" dirty="0"/>
              <a:t>:</a:t>
            </a:r>
          </a:p>
          <a:p>
            <a:pPr algn="just" rtl="0">
              <a:spcBef>
                <a:spcPts val="0"/>
              </a:spcBef>
              <a:spcAft>
                <a:spcPts val="1000"/>
              </a:spcAft>
            </a:pPr>
            <a:r>
              <a:rPr lang="vi-VN" sz="1800" b="0" i="0" u="none" strike="noStrike" dirty="0">
                <a:solidFill>
                  <a:srgbClr val="000000"/>
                </a:solidFill>
                <a:effectLst/>
                <a:latin typeface="Times New Roman" panose="02020603050405020304" pitchFamily="18" charset="0"/>
              </a:rPr>
              <a:t>- Sản phẩm chạy ổn định.</a:t>
            </a:r>
            <a:endParaRPr lang="vi-VN" b="0" dirty="0">
              <a:effectLst/>
            </a:endParaRPr>
          </a:p>
          <a:p>
            <a:pPr algn="just" rtl="0">
              <a:spcBef>
                <a:spcPts val="0"/>
              </a:spcBef>
              <a:spcAft>
                <a:spcPts val="1000"/>
              </a:spcAft>
            </a:pPr>
            <a:r>
              <a:rPr lang="vi-VN" sz="1800" b="0" i="0" u="none" strike="noStrike" dirty="0">
                <a:solidFill>
                  <a:srgbClr val="000000"/>
                </a:solidFill>
                <a:effectLst/>
                <a:latin typeface="Times New Roman" panose="02020603050405020304" pitchFamily="18" charset="0"/>
              </a:rPr>
              <a:t>- Thông số kĩ thuật chính xác.</a:t>
            </a:r>
            <a:endParaRPr lang="vi-VN" b="0" dirty="0">
              <a:effectLst/>
            </a:endParaRPr>
          </a:p>
          <a:p>
            <a:pPr algn="just" rtl="0">
              <a:spcBef>
                <a:spcPts val="0"/>
              </a:spcBef>
              <a:spcAft>
                <a:spcPts val="1000"/>
              </a:spcAft>
            </a:pPr>
            <a:r>
              <a:rPr lang="vi-VN" sz="1800" b="0" i="0" u="none" strike="noStrike" dirty="0">
                <a:solidFill>
                  <a:srgbClr val="000000"/>
                </a:solidFill>
                <a:effectLst/>
                <a:latin typeface="Times New Roman" panose="02020603050405020304" pitchFamily="18" charset="0"/>
              </a:rPr>
              <a:t>- Điều khiển bật tắt tự động các thiết bị khi có sự cố.</a:t>
            </a:r>
            <a:endParaRPr lang="vi-VN" b="0" dirty="0">
              <a:effectLst/>
            </a:endParaRPr>
          </a:p>
          <a:p>
            <a:pPr algn="just" rtl="0">
              <a:spcBef>
                <a:spcPts val="0"/>
              </a:spcBef>
              <a:spcAft>
                <a:spcPts val="1000"/>
              </a:spcAft>
            </a:pPr>
            <a:r>
              <a:rPr lang="vi-VN" sz="1800" b="0" i="0" u="none" strike="noStrike" dirty="0">
                <a:solidFill>
                  <a:srgbClr val="000000"/>
                </a:solidFill>
                <a:effectLst/>
                <a:latin typeface="Times New Roman" panose="02020603050405020304" pitchFamily="18" charset="0"/>
              </a:rPr>
              <a:t>- Hệ thống thử nghiệm nên chưa áp dụng trong thực tế trong khoảng thời gian nào, nên chưa đánh giá hết được hiệu suất và hiệu quả của thiết bị</a:t>
            </a:r>
            <a:endParaRPr lang="vi-VN" b="0" dirty="0">
              <a:effectLst/>
            </a:endParaRPr>
          </a:p>
          <a:p>
            <a:br>
              <a:rPr lang="vi-VN" dirty="0"/>
            </a:br>
            <a:br>
              <a:rPr kumimoji="0" lang="vi-VN" sz="1800"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endParaRPr kumimoji="0" lang="en-US" sz="1800" b="0" i="0" u="none" strike="noStrike" kern="1200" cap="none" spc="0" normalizeH="0" baseline="0" noProof="0" dirty="0">
              <a:ln>
                <a:noFill/>
              </a:ln>
              <a:solidFill>
                <a:srgbClr val="4B87F1"/>
              </a:solidFill>
              <a:effectLst/>
              <a:uLnTx/>
              <a:uFillTx/>
              <a:latin typeface="Arial"/>
              <a:ea typeface="+mn-ea"/>
              <a:cs typeface="+mn-cs"/>
            </a:endParaRPr>
          </a:p>
        </p:txBody>
      </p:sp>
    </p:spTree>
    <p:extLst>
      <p:ext uri="{BB962C8B-B14F-4D97-AF65-F5344CB8AC3E}">
        <p14:creationId xmlns:p14="http://schemas.microsoft.com/office/powerpoint/2010/main" val="4198295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228600" y="488564"/>
            <a:ext cx="11141653" cy="1445011"/>
          </a:xfrm>
          <a:prstGeom prst="rect">
            <a:avLst/>
          </a:prstGeom>
        </p:spPr>
        <p:txBody>
          <a:bodyPr spcFirstLastPara="1" wrap="square" lIns="121900" tIns="121900" rIns="121900" bIns="121900" anchor="t" anchorCtr="0">
            <a:noAutofit/>
          </a:bodyPr>
          <a:lstStyle/>
          <a:p>
            <a:pPr indent="-365760" rtl="0">
              <a:spcBef>
                <a:spcPts val="1600"/>
              </a:spcBef>
              <a:spcAft>
                <a:spcPts val="600"/>
              </a:spcAft>
            </a:pPr>
            <a:r>
              <a:rPr lang="en-US" sz="2800" dirty="0" err="1">
                <a:solidFill>
                  <a:schemeClr val="bg2"/>
                </a:solidFill>
                <a:latin typeface="Times New Roman" panose="02020603050405020304" pitchFamily="18" charset="0"/>
                <a:cs typeface="Times New Roman" panose="02020603050405020304" pitchFamily="18" charset="0"/>
              </a:rPr>
              <a:t>Kết</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luận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và</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hướng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phát</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triển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tương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lai</a:t>
            </a:r>
            <a:endParaRPr lang="vi-VN" sz="2800" b="1" dirty="0">
              <a:solidFill>
                <a:schemeClr val="bg2"/>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A12A5A5-60BD-A07B-F024-530B0AA1F015}"/>
              </a:ext>
            </a:extLst>
          </p:cNvPr>
          <p:cNvSpPr txBox="1"/>
          <p:nvPr/>
        </p:nvSpPr>
        <p:spPr>
          <a:xfrm>
            <a:off x="1390650" y="1323975"/>
            <a:ext cx="8362950" cy="501675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1000"/>
              </a:spcAft>
              <a:buClrTx/>
              <a:buSzTx/>
              <a:buFontTx/>
              <a:buNone/>
              <a:tabLst/>
              <a:defRPr/>
            </a:pPr>
            <a:r>
              <a:rPr kumimoji="0" lang="en-US" b="0" i="0" u="none" strike="noStrike" kern="1200" cap="none" spc="0" normalizeH="0" baseline="0" noProof="0" dirty="0" err="1">
                <a:ln>
                  <a:noFill/>
                </a:ln>
                <a:solidFill>
                  <a:srgbClr val="4B87F1"/>
                </a:solidFill>
                <a:effectLst/>
                <a:uLnTx/>
                <a:uFillTx/>
                <a:latin typeface="Times New Roman" panose="02020603050405020304" pitchFamily="18" charset="0"/>
                <a:ea typeface="+mn-ea"/>
                <a:cs typeface="+mn-cs"/>
              </a:rPr>
              <a:t>Kết</a:t>
            </a:r>
            <a:r>
              <a:rPr kumimoji="0" lang="en-US" b="0" i="0" u="none" strike="noStrike" kern="1200" cap="none" spc="0" normalizeH="0" baseline="0" noProof="0" dirty="0">
                <a:ln>
                  <a:noFill/>
                </a:ln>
                <a:solidFill>
                  <a:srgbClr val="4B87F1"/>
                </a:solidFill>
                <a:effectLst/>
                <a:uLnTx/>
                <a:uFillTx/>
                <a:latin typeface="Times New Roman" panose="02020603050405020304" pitchFamily="18" charset="0"/>
                <a:ea typeface="+mn-ea"/>
                <a:cs typeface="+mn-cs"/>
              </a:rPr>
              <a:t> </a:t>
            </a:r>
            <a:r>
              <a:rPr kumimoji="0" lang="en-US" b="0" i="0" u="none" strike="noStrike" kern="1200" cap="none" spc="0" normalizeH="0" baseline="0" noProof="0" dirty="0" err="1">
                <a:ln>
                  <a:noFill/>
                </a:ln>
                <a:solidFill>
                  <a:srgbClr val="4B87F1"/>
                </a:solidFill>
                <a:effectLst/>
                <a:uLnTx/>
                <a:uFillTx/>
                <a:latin typeface="Times New Roman" panose="02020603050405020304" pitchFamily="18" charset="0"/>
                <a:ea typeface="+mn-ea"/>
                <a:cs typeface="+mn-cs"/>
              </a:rPr>
              <a:t>luận</a:t>
            </a:r>
            <a:r>
              <a:rPr kumimoji="0" lang="en-US" b="0" i="0" u="none" strike="noStrike" kern="1200" cap="none" spc="0" normalizeH="0" baseline="0" noProof="0" dirty="0">
                <a:ln>
                  <a:noFill/>
                </a:ln>
                <a:solidFill>
                  <a:srgbClr val="4B87F1"/>
                </a:solidFill>
                <a:effectLst/>
                <a:uLnTx/>
                <a:uFillTx/>
                <a:latin typeface="Times New Roman" panose="02020603050405020304" pitchFamily="18" charset="0"/>
                <a:ea typeface="+mn-ea"/>
                <a:cs typeface="+mn-cs"/>
              </a:rPr>
              <a:t>:</a:t>
            </a:r>
          </a:p>
          <a:p>
            <a:pPr rtl="0">
              <a:spcBef>
                <a:spcPts val="0"/>
              </a:spcBef>
              <a:spcAft>
                <a:spcPts val="1000"/>
              </a:spcAft>
            </a:pPr>
            <a:r>
              <a:rPr lang="vi-VN" b="0" i="0" u="none" strike="noStrike" dirty="0">
                <a:solidFill>
                  <a:srgbClr val="000000"/>
                </a:solidFill>
                <a:effectLst/>
                <a:latin typeface="Times New Roman" panose="02020603050405020304" pitchFamily="18" charset="0"/>
              </a:rPr>
              <a:t>Công việc nghiên cứu này là để mô phỏng IoT là một công nghệ tiên tiến và mang tính cách mạng mới,do đó cần phải có công cụ thực hành giả lập nơi sinh viên có thể học và hiểu được rằng công nghệ này là cần thiết.</a:t>
            </a:r>
            <a:endParaRPr lang="vi-VN" b="0" dirty="0">
              <a:effectLst/>
            </a:endParaRPr>
          </a:p>
          <a:p>
            <a:pPr rtl="0">
              <a:spcBef>
                <a:spcPts val="0"/>
              </a:spcBef>
              <a:spcAft>
                <a:spcPts val="1000"/>
              </a:spcAft>
            </a:pPr>
            <a:r>
              <a:rPr lang="vi-VN" b="0" i="0" u="none" strike="noStrike" dirty="0">
                <a:solidFill>
                  <a:srgbClr val="000000"/>
                </a:solidFill>
                <a:effectLst/>
                <a:latin typeface="Times New Roman" panose="02020603050405020304" pitchFamily="18" charset="0"/>
              </a:rPr>
              <a:t>• Rèn luyện được tinh thần làm việc nhóm. </a:t>
            </a:r>
            <a:endParaRPr lang="vi-VN" b="0" dirty="0">
              <a:effectLst/>
            </a:endParaRPr>
          </a:p>
          <a:p>
            <a:pPr rtl="0">
              <a:spcBef>
                <a:spcPts val="0"/>
              </a:spcBef>
              <a:spcAft>
                <a:spcPts val="1000"/>
              </a:spcAft>
            </a:pPr>
            <a:r>
              <a:rPr lang="vi-VN" b="0" i="0" u="none" strike="noStrike" dirty="0">
                <a:solidFill>
                  <a:srgbClr val="000000"/>
                </a:solidFill>
                <a:effectLst/>
                <a:latin typeface="Times New Roman" panose="02020603050405020304" pitchFamily="18" charset="0"/>
              </a:rPr>
              <a:t>• Nắm bắt tổng quan kiến thức về mạng IoT và hệ thống cảm biến báo cháy từ xa</a:t>
            </a:r>
            <a:endParaRPr lang="vi-VN" b="0" dirty="0">
              <a:effectLst/>
            </a:endParaRPr>
          </a:p>
          <a:p>
            <a:pPr rtl="0">
              <a:spcBef>
                <a:spcPts val="0"/>
              </a:spcBef>
              <a:spcAft>
                <a:spcPts val="1000"/>
              </a:spcAft>
            </a:pPr>
            <a:r>
              <a:rPr lang="vi-VN" b="0" i="0" u="none" strike="noStrike" dirty="0">
                <a:solidFill>
                  <a:srgbClr val="000000"/>
                </a:solidFill>
                <a:effectLst/>
                <a:latin typeface="Times New Roman" panose="02020603050405020304" pitchFamily="18" charset="0"/>
              </a:rPr>
              <a:t>• Có thêm định hướng phát triển cho đề tài của nhóm, vvv...</a:t>
            </a:r>
            <a:endParaRPr lang="en-US" dirty="0"/>
          </a:p>
          <a:p>
            <a:pPr rtl="0">
              <a:spcBef>
                <a:spcPts val="0"/>
              </a:spcBef>
              <a:spcAft>
                <a:spcPts val="1000"/>
              </a:spcAft>
            </a:pPr>
            <a:r>
              <a:rPr kumimoji="0" lang="en-US" b="0" i="0" u="none" strike="noStrike" kern="1200" cap="none" spc="0" normalizeH="0" baseline="0" noProof="0" dirty="0" err="1">
                <a:ln>
                  <a:noFill/>
                </a:ln>
                <a:solidFill>
                  <a:srgbClr val="4B87F1"/>
                </a:solidFill>
                <a:effectLst/>
                <a:uLnTx/>
                <a:uFillTx/>
                <a:latin typeface="Arial" panose="020B0604020202020204" pitchFamily="34" charset="0"/>
                <a:ea typeface="+mn-ea"/>
                <a:cs typeface="+mn-cs"/>
              </a:rPr>
              <a:t>Phát</a:t>
            </a:r>
            <a:r>
              <a:rPr kumimoji="0" lang="en-US"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 </a:t>
            </a:r>
            <a:r>
              <a:rPr kumimoji="0" lang="en-US" b="0" i="0" u="none" strike="noStrike" kern="1200" cap="none" spc="0" normalizeH="0" baseline="0" noProof="0" dirty="0" err="1">
                <a:ln>
                  <a:noFill/>
                </a:ln>
                <a:solidFill>
                  <a:srgbClr val="4B87F1"/>
                </a:solidFill>
                <a:effectLst/>
                <a:uLnTx/>
                <a:uFillTx/>
                <a:latin typeface="Arial" panose="020B0604020202020204" pitchFamily="34" charset="0"/>
                <a:ea typeface="+mn-ea"/>
                <a:cs typeface="+mn-cs"/>
              </a:rPr>
              <a:t>triển</a:t>
            </a:r>
            <a:r>
              <a:rPr kumimoji="0" lang="en-US"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 </a:t>
            </a:r>
            <a:r>
              <a:rPr kumimoji="0" lang="en-US" b="0" i="0" u="none" strike="noStrike" kern="1200" cap="none" spc="0" normalizeH="0" baseline="0" noProof="0" dirty="0" err="1">
                <a:ln>
                  <a:noFill/>
                </a:ln>
                <a:solidFill>
                  <a:srgbClr val="4B87F1"/>
                </a:solidFill>
                <a:effectLst/>
                <a:uLnTx/>
                <a:uFillTx/>
                <a:latin typeface="Arial" panose="020B0604020202020204" pitchFamily="34" charset="0"/>
                <a:ea typeface="+mn-ea"/>
                <a:cs typeface="+mn-cs"/>
              </a:rPr>
              <a:t>trong</a:t>
            </a:r>
            <a:r>
              <a:rPr kumimoji="0" lang="en-US"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 </a:t>
            </a:r>
            <a:r>
              <a:rPr kumimoji="0" lang="en-US" b="0" i="0" u="none" strike="noStrike" kern="1200" cap="none" spc="0" normalizeH="0" baseline="0" noProof="0" dirty="0" err="1">
                <a:ln>
                  <a:noFill/>
                </a:ln>
                <a:solidFill>
                  <a:srgbClr val="4B87F1"/>
                </a:solidFill>
                <a:effectLst/>
                <a:uLnTx/>
                <a:uFillTx/>
                <a:latin typeface="Arial" panose="020B0604020202020204" pitchFamily="34" charset="0"/>
                <a:ea typeface="+mn-ea"/>
                <a:cs typeface="+mn-cs"/>
              </a:rPr>
              <a:t>tương</a:t>
            </a:r>
            <a:r>
              <a:rPr kumimoji="0" lang="en-US"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 </a:t>
            </a:r>
            <a:r>
              <a:rPr kumimoji="0" lang="en-US" b="0" i="0" u="none" strike="noStrike" kern="1200" cap="none" spc="0" normalizeH="0" baseline="0" noProof="0" dirty="0" err="1">
                <a:ln>
                  <a:noFill/>
                </a:ln>
                <a:solidFill>
                  <a:srgbClr val="4B87F1"/>
                </a:solidFill>
                <a:effectLst/>
                <a:uLnTx/>
                <a:uFillTx/>
                <a:latin typeface="Arial" panose="020B0604020202020204" pitchFamily="34" charset="0"/>
                <a:ea typeface="+mn-ea"/>
                <a:cs typeface="+mn-cs"/>
              </a:rPr>
              <a:t>lai</a:t>
            </a:r>
            <a:r>
              <a:rPr kumimoji="0" lang="en-US"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t>:</a:t>
            </a:r>
            <a:br>
              <a:rPr kumimoji="0" lang="vi-VN" b="0" i="0" u="none" strike="noStrike" kern="1200" cap="none" spc="0" normalizeH="0" baseline="0" noProof="0" dirty="0">
                <a:ln>
                  <a:noFill/>
                </a:ln>
                <a:solidFill>
                  <a:srgbClr val="4B87F1"/>
                </a:solidFill>
                <a:effectLst/>
                <a:uLnTx/>
                <a:uFillTx/>
                <a:latin typeface="Arial" panose="020B0604020202020204" pitchFamily="34" charset="0"/>
                <a:ea typeface="+mn-ea"/>
                <a:cs typeface="+mn-cs"/>
              </a:rPr>
            </a:br>
            <a:r>
              <a:rPr lang="vi-VN" b="0" i="0" u="none" strike="noStrike" dirty="0">
                <a:solidFill>
                  <a:srgbClr val="000000"/>
                </a:solidFill>
                <a:effectLst/>
                <a:latin typeface="Times New Roman" panose="02020603050405020304" pitchFamily="18" charset="0"/>
              </a:rPr>
              <a:t>Có rất nhiều ứng dụng được sử dụng để mô phỏng công nghệ IoT. Do đó, nghiên cứu trong tương lai có thể sử dụng các mô phỏng IoT khác. </a:t>
            </a:r>
            <a:endParaRPr lang="vi-VN" b="0" dirty="0">
              <a:effectLst/>
            </a:endParaRPr>
          </a:p>
          <a:p>
            <a:pPr rtl="0">
              <a:spcBef>
                <a:spcPts val="0"/>
              </a:spcBef>
              <a:spcAft>
                <a:spcPts val="1000"/>
              </a:spcAft>
            </a:pPr>
            <a:r>
              <a:rPr lang="vi-VN" b="0" i="0" u="none" strike="noStrike" dirty="0">
                <a:solidFill>
                  <a:srgbClr val="000000"/>
                </a:solidFill>
                <a:effectLst/>
                <a:latin typeface="Times New Roman" panose="02020603050405020304" pitchFamily="18" charset="0"/>
              </a:rPr>
              <a:t>Bản báo cáo này chỉ tập trung vào cách mô phỏng IoT trong cảm biến báo cháy từ xa. Do đó, bất kỳ nghiên cứu nào về các trình mô phỏng IoT khác đã được thực hiện trong nghiên cứu này và mô phỏng các ứng dụng IoT phức tạp hơn có thể được thực hiện ở các nghiên cứu trong tương lai. </a:t>
            </a:r>
            <a:br>
              <a:rPr lang="vi-VN" dirty="0"/>
            </a:br>
            <a:endParaRPr kumimoji="0" lang="en-US" b="0" i="0" u="none" strike="noStrike" kern="1200" cap="none" spc="0" normalizeH="0" baseline="0" noProof="0" dirty="0">
              <a:ln>
                <a:noFill/>
              </a:ln>
              <a:solidFill>
                <a:srgbClr val="4B87F1"/>
              </a:solidFill>
              <a:effectLst/>
              <a:uLnTx/>
              <a:uFillTx/>
              <a:latin typeface="Arial"/>
              <a:ea typeface="+mn-ea"/>
              <a:cs typeface="+mn-cs"/>
            </a:endParaRPr>
          </a:p>
        </p:txBody>
      </p:sp>
    </p:spTree>
    <p:extLst>
      <p:ext uri="{BB962C8B-B14F-4D97-AF65-F5344CB8AC3E}">
        <p14:creationId xmlns:p14="http://schemas.microsoft.com/office/powerpoint/2010/main" val="322738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731600"/>
          </a:xfrm>
          <a:prstGeom prst="rect">
            <a:avLst/>
          </a:prstGeom>
        </p:spPr>
        <p:txBody>
          <a:bodyPr spcFirstLastPara="1" wrap="square" lIns="121900" tIns="121900" rIns="121900" bIns="121900" anchor="t" anchorCtr="0">
            <a:noAutofit/>
          </a:bodyPr>
          <a:lstStyle/>
          <a:p>
            <a:r>
              <a:rPr lang="en-US" dirty="0">
                <a:solidFill>
                  <a:schemeClr val="lt1"/>
                </a:solidFill>
                <a:latin typeface="Times New Roman" panose="02020603050405020304" pitchFamily="18" charset="0"/>
                <a:cs typeface="Times New Roman" panose="02020603050405020304" pitchFamily="18" charset="0"/>
              </a:rPr>
              <a:t>TỔNG QUAN VỀ ĐỀ TÀI</a:t>
            </a:r>
          </a:p>
        </p:txBody>
      </p:sp>
      <p:sp>
        <p:nvSpPr>
          <p:cNvPr id="853" name="Google Shape;853;p38"/>
          <p:cNvSpPr txBox="1">
            <a:spLocks noGrp="1"/>
          </p:cNvSpPr>
          <p:nvPr>
            <p:ph type="subTitle" idx="1"/>
          </p:nvPr>
        </p:nvSpPr>
        <p:spPr>
          <a:xfrm>
            <a:off x="692726" y="1051064"/>
            <a:ext cx="11083055" cy="4952572"/>
          </a:xfrm>
          <a:prstGeom prst="rect">
            <a:avLst/>
          </a:prstGeom>
        </p:spPr>
        <p:txBody>
          <a:bodyPr spcFirstLastPara="1" wrap="square" lIns="121900" tIns="121900" rIns="121900" bIns="121900" anchor="t" anchorCtr="0">
            <a:noAutofit/>
          </a:bodyPr>
          <a:lstStyle/>
          <a:p>
            <a:pPr indent="360045" algn="just" rtl="0">
              <a:spcBef>
                <a:spcPts val="0"/>
              </a:spcBef>
              <a:spcAft>
                <a:spcPts val="1000"/>
              </a:spcAft>
            </a:pPr>
            <a:r>
              <a:rPr lang="vi-VN" sz="1800" b="0" i="0" u="none" strike="noStrike" dirty="0">
                <a:solidFill>
                  <a:srgbClr val="000000"/>
                </a:solidFill>
                <a:effectLst/>
                <a:latin typeface="Times New Roman" panose="02020603050405020304" pitchFamily="18" charset="0"/>
              </a:rPr>
              <a:t>Đồ án IoT hệ thống báo cháy từ xa qua điện thoại là một dự án áp dụng công nghệ IoT (Internet of Things) vào việc phát hiện sớm và cảnh báo về các sự cố cháy nổ trong khu vực được giám sát. Hệ thống này cho phép người dùng có thể nhận được thông báo cảnh báo và quản lý tình huống từ xa thông qua điện thoại di động. </a:t>
            </a:r>
            <a:endParaRPr lang="en-US" sz="1800" b="0" i="0" u="none" strike="noStrike" dirty="0">
              <a:solidFill>
                <a:srgbClr val="000000"/>
              </a:solidFill>
              <a:effectLst/>
              <a:latin typeface="Times New Roman" panose="02020603050405020304" pitchFamily="18" charset="0"/>
            </a:endParaRPr>
          </a:p>
          <a:p>
            <a:pPr indent="360045" algn="just" rtl="0">
              <a:spcBef>
                <a:spcPts val="0"/>
              </a:spcBef>
              <a:spcAft>
                <a:spcPts val="1000"/>
              </a:spcAft>
            </a:pPr>
            <a:r>
              <a:rPr lang="vi-VN" sz="1800" b="0" i="0" u="none" strike="noStrike" dirty="0">
                <a:solidFill>
                  <a:srgbClr val="000000"/>
                </a:solidFill>
                <a:effectLst/>
                <a:latin typeface="Times New Roman" panose="02020603050405020304" pitchFamily="18" charset="0"/>
              </a:rPr>
              <a:t>Hệ thống bao gồm các cảm biến, thiết bị điều khiển và các phần mềm để thu thập và xử lý dữ liệu. Các cảm biến được đặt ở các vị trí chiến lược trong khu vực cần giám sát, như trong phòng, hành lang hoặc kho hàng. Các cảm biến này được cấu hình để phát hiện các dấu hiệu của nguy cơ cháy nổ, chẳng hạn như khói, nhiệt độ và chất khí độc hại. </a:t>
            </a:r>
            <a:endParaRPr lang="vi-VN" b="0" dirty="0">
              <a:effectLst/>
            </a:endParaRPr>
          </a:p>
          <a:p>
            <a:pPr indent="360045" algn="just" rtl="0">
              <a:spcBef>
                <a:spcPts val="0"/>
              </a:spcBef>
              <a:spcAft>
                <a:spcPts val="1000"/>
              </a:spcAft>
            </a:pPr>
            <a:r>
              <a:rPr lang="vi-VN" sz="1800" b="0" i="0" u="none" strike="noStrike" dirty="0">
                <a:solidFill>
                  <a:srgbClr val="000000"/>
                </a:solidFill>
                <a:effectLst/>
                <a:latin typeface="Times New Roman" panose="02020603050405020304" pitchFamily="18" charset="0"/>
              </a:rPr>
              <a:t>Khi một cảm biến phát hiện một sự cố, nó sẽ gửi tín hiệu đến thiết bị điều khiển để kích hoạt các hệ thống báo động. Hệ thống báo động bao gồm các loa cảnh báo, đèn báo và các thiết bị cảnh báo khác để cảnh báo về sự cố. </a:t>
            </a:r>
            <a:endParaRPr lang="vi-VN" b="0" dirty="0">
              <a:effectLst/>
            </a:endParaRPr>
          </a:p>
          <a:p>
            <a:pPr indent="360045" algn="just" rtl="0">
              <a:spcBef>
                <a:spcPts val="0"/>
              </a:spcBef>
              <a:spcAft>
                <a:spcPts val="1000"/>
              </a:spcAft>
            </a:pPr>
            <a:r>
              <a:rPr lang="vi-VN" sz="1800" b="0" i="0" u="none" strike="noStrike" dirty="0">
                <a:solidFill>
                  <a:srgbClr val="000000"/>
                </a:solidFill>
                <a:effectLst/>
                <a:latin typeface="Times New Roman" panose="02020603050405020304" pitchFamily="18" charset="0"/>
              </a:rPr>
              <a:t>Đồng thời, hệ thống cũng gửi tin nhắn cảnh báo tới điện thoại di động của người dùng. Người dùng có thể biết được thông tin về tình huống và có thể xử lý kịp thời tình huống đó. </a:t>
            </a:r>
            <a:endParaRPr lang="vi-VN" b="0" dirty="0">
              <a:effectLst/>
            </a:endParaRPr>
          </a:p>
          <a:p>
            <a:pPr indent="360045" algn="just" rtl="0">
              <a:spcBef>
                <a:spcPts val="0"/>
              </a:spcBef>
              <a:spcAft>
                <a:spcPts val="0"/>
              </a:spcAft>
            </a:pPr>
            <a:r>
              <a:rPr lang="vi-VN" sz="1800" b="0" i="0" u="none" strike="noStrike" dirty="0">
                <a:solidFill>
                  <a:srgbClr val="000000"/>
                </a:solidFill>
                <a:effectLst/>
                <a:latin typeface="Times New Roman" panose="02020603050405020304" pitchFamily="18" charset="0"/>
              </a:rPr>
              <a:t>Hệ thống cũng có thể được cấu hình để gửi thông báo đến các đơn vị cứu hỏa và cứu thương để họ có thể đáp ứng kịp thời với tình huống khẩn cấp. Hệ thống báo cháy từ xa qua điện thoại có nhiều ưu điểm, giúp giảm thiểu thiệt hại và tăng cường an ninh cho người dùng và tài sản của họ. Đồng thời, hệ thống này cũng giúp cải thiện hiệu quả quản lý tài sản và giảm thiểu rủi ro do cháy nổ.</a:t>
            </a:r>
            <a:r>
              <a:rPr lang="vi-VN" sz="1800" b="1" i="0" u="none" strike="noStrike" dirty="0">
                <a:solidFill>
                  <a:srgbClr val="000000"/>
                </a:solidFill>
                <a:effectLst/>
                <a:latin typeface="Times New Roman" panose="02020603050405020304" pitchFamily="18" charset="0"/>
              </a:rPr>
              <a:t> </a:t>
            </a:r>
            <a:endParaRPr lang="vi-VN" b="0" dirty="0">
              <a:effectLst/>
            </a:endParaRPr>
          </a:p>
          <a:p>
            <a:br>
              <a:rPr lang="vi-VN" dirty="0"/>
            </a:br>
            <a:endParaRPr lang="vi-VN" b="0" dirty="0">
              <a:effectLst/>
            </a:endParaRPr>
          </a:p>
          <a:p>
            <a:br>
              <a:rPr lang="vi-VN" dirty="0"/>
            </a:b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525173" y="2706494"/>
            <a:ext cx="11141653" cy="1445011"/>
          </a:xfrm>
          <a:prstGeom prst="rect">
            <a:avLst/>
          </a:prstGeom>
        </p:spPr>
        <p:txBody>
          <a:bodyPr spcFirstLastPara="1" wrap="square" lIns="121900" tIns="121900" rIns="121900" bIns="121900" anchor="t" anchorCtr="0">
            <a:noAutofit/>
          </a:bodyPr>
          <a:lstStyle/>
          <a:p>
            <a:pPr indent="-365760" rtl="0">
              <a:spcBef>
                <a:spcPts val="1600"/>
              </a:spcBef>
              <a:spcAft>
                <a:spcPts val="600"/>
              </a:spcAft>
            </a:pPr>
            <a:r>
              <a:rPr lang="en-US" sz="2800" dirty="0">
                <a:latin typeface="Arial"/>
                <a:ea typeface="Arial"/>
                <a:cs typeface="Arial"/>
                <a:sym typeface="Arial"/>
              </a:rPr>
              <a:t>CÁM ƠN THẦY VÀ CÁC BẠN ĐÃ LẮNG NGHE</a:t>
            </a:r>
            <a:endParaRPr lang="vi-VN" sz="2800" b="1" dirty="0">
              <a:solidFill>
                <a:schemeClr val="bg2"/>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B9730D6-78D9-B0B6-19F7-07CA0E973BE4}"/>
              </a:ext>
            </a:extLst>
          </p:cNvPr>
          <p:cNvSpPr txBox="1"/>
          <p:nvPr/>
        </p:nvSpPr>
        <p:spPr>
          <a:xfrm>
            <a:off x="4362450" y="5286375"/>
            <a:ext cx="6467475" cy="369332"/>
          </a:xfrm>
          <a:prstGeom prst="rect">
            <a:avLst/>
          </a:prstGeom>
          <a:noFill/>
        </p:spPr>
        <p:txBody>
          <a:bodyPr wrap="square" rtlCol="0">
            <a:spAutoFit/>
          </a:bodyPr>
          <a:lstStyle/>
          <a:p>
            <a:r>
              <a:rPr lang="en-US" sz="1800" b="0" i="0" u="none" strike="noStrike" cap="none" dirty="0">
                <a:solidFill>
                  <a:schemeClr val="bg2"/>
                </a:solidFill>
                <a:latin typeface="Arial"/>
                <a:ea typeface="Arial"/>
                <a:cs typeface="Arial"/>
                <a:sym typeface="Arial"/>
              </a:rPr>
              <a:t>Thank you for listening!</a:t>
            </a:r>
            <a:endParaRPr lang="en-US" dirty="0">
              <a:solidFill>
                <a:schemeClr val="bg2"/>
              </a:solidFill>
            </a:endParaRPr>
          </a:p>
        </p:txBody>
      </p:sp>
    </p:spTree>
    <p:extLst>
      <p:ext uri="{BB962C8B-B14F-4D97-AF65-F5344CB8AC3E}">
        <p14:creationId xmlns:p14="http://schemas.microsoft.com/office/powerpoint/2010/main" val="256779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6"/>
          <p:cNvSpPr/>
          <p:nvPr/>
        </p:nvSpPr>
        <p:spPr>
          <a:xfrm>
            <a:off x="5364400" y="1298377"/>
            <a:ext cx="1463200" cy="1463200"/>
          </a:xfrm>
          <a:prstGeom prst="roundRect">
            <a:avLst>
              <a:gd name="adj" fmla="val 50000"/>
            </a:avLst>
          </a:prstGeom>
          <a:gradFill>
            <a:gsLst>
              <a:gs pos="0">
                <a:schemeClr val="dk1"/>
              </a:gs>
              <a:gs pos="100000">
                <a:schemeClr val="accent2"/>
              </a:gs>
            </a:gsLst>
            <a:lin ang="5400012" scaled="0"/>
          </a:gra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6" name="Google Shape;836;p36"/>
          <p:cNvSpPr txBox="1">
            <a:spLocks noGrp="1"/>
          </p:cNvSpPr>
          <p:nvPr>
            <p:ph type="title" idx="2"/>
          </p:nvPr>
        </p:nvSpPr>
        <p:spPr>
          <a:xfrm>
            <a:off x="5486400" y="1420377"/>
            <a:ext cx="1219200" cy="1219200"/>
          </a:xfrm>
          <a:prstGeom prst="rect">
            <a:avLst/>
          </a:prstGeom>
        </p:spPr>
        <p:txBody>
          <a:bodyPr spcFirstLastPara="1" wrap="square" lIns="121900" tIns="121900" rIns="121900" bIns="121900" anchor="ctr" anchorCtr="0">
            <a:noAutofit/>
          </a:bodyPr>
          <a:lstStyle/>
          <a:p>
            <a:r>
              <a:rPr lang="en" dirty="0"/>
              <a:t>2</a:t>
            </a:r>
            <a:endParaRPr dirty="0"/>
          </a:p>
        </p:txBody>
      </p:sp>
      <p:sp>
        <p:nvSpPr>
          <p:cNvPr id="837" name="Google Shape;837;p36"/>
          <p:cNvSpPr txBox="1">
            <a:spLocks noGrp="1"/>
          </p:cNvSpPr>
          <p:nvPr>
            <p:ph type="title"/>
          </p:nvPr>
        </p:nvSpPr>
        <p:spPr>
          <a:xfrm>
            <a:off x="1542472" y="2883577"/>
            <a:ext cx="9384146" cy="2236000"/>
          </a:xfrm>
          <a:prstGeom prst="rect">
            <a:avLst/>
          </a:prstGeom>
        </p:spPr>
        <p:txBody>
          <a:bodyPr spcFirstLastPara="1" wrap="square" lIns="121900" tIns="121900" rIns="121900" bIns="121900" anchor="t" anchorCtr="0">
            <a:noAutofit/>
          </a:bodyPr>
          <a:lstStyle/>
          <a:p>
            <a:r>
              <a:rPr lang="en-US" dirty="0" err="1">
                <a:solidFill>
                  <a:schemeClr val="bg1"/>
                </a:solidFill>
                <a:latin typeface="Times New Roman" panose="02020603050405020304" pitchFamily="18" charset="0"/>
                <a:cs typeface="Times New Roman" panose="02020603050405020304" pitchFamily="18" charset="0"/>
              </a:rPr>
              <a:t>Thiết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kế</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hệ</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thống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46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731600"/>
          </a:xfrm>
          <a:prstGeom prst="rect">
            <a:avLst/>
          </a:prstGeom>
        </p:spPr>
        <p:txBody>
          <a:bodyPr spcFirstLastPara="1" wrap="square" lIns="121900" tIns="121900" rIns="121900" bIns="121900" anchor="t" anchorCtr="0">
            <a:noAutofit/>
          </a:bodyPr>
          <a:lstStyle/>
          <a:p>
            <a:r>
              <a:rPr lang="en-US" dirty="0">
                <a:solidFill>
                  <a:schemeClr val="lt1"/>
                </a:solidFill>
                <a:latin typeface="Times New Roman" panose="02020603050405020304" pitchFamily="18" charset="0"/>
                <a:cs typeface="Times New Roman" panose="02020603050405020304" pitchFamily="18" charset="0"/>
              </a:rPr>
              <a:t> MÔ TẢ KIẾN TRÚC TỔNG QUAN CỦA HỆ THỐNG IOT</a:t>
            </a:r>
          </a:p>
        </p:txBody>
      </p:sp>
      <p:pic>
        <p:nvPicPr>
          <p:cNvPr id="1026" name="Picture 2" descr="Kiến trúc Internet of Things (IoT)">
            <a:extLst>
              <a:ext uri="{FF2B5EF4-FFF2-40B4-BE49-F238E27FC236}">
                <a16:creationId xmlns:a16="http://schemas.microsoft.com/office/drawing/2014/main" id="{26A27C0A-94FF-758D-896C-FF08D6425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986" y="1146273"/>
            <a:ext cx="6683087" cy="5000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FFE974-FB01-57A7-AB59-754FF62ADF5C}"/>
              </a:ext>
            </a:extLst>
          </p:cNvPr>
          <p:cNvSpPr txBox="1"/>
          <p:nvPr/>
        </p:nvSpPr>
        <p:spPr>
          <a:xfrm>
            <a:off x="3749964" y="6253018"/>
            <a:ext cx="4188690" cy="369332"/>
          </a:xfrm>
          <a:prstGeom prst="rect">
            <a:avLst/>
          </a:prstGeom>
          <a:noFill/>
        </p:spPr>
        <p:txBody>
          <a:bodyPr wrap="square" rtlCol="0">
            <a:spAutoFit/>
          </a:bodyPr>
          <a:lstStyle/>
          <a:p>
            <a:r>
              <a:rPr lang="en-US" dirty="0" err="1">
                <a:solidFill>
                  <a:schemeClr val="bg2"/>
                </a:solidFill>
              </a:rPr>
              <a:t>Hình</a:t>
            </a:r>
            <a:r>
              <a:rPr lang="en-US" dirty="0">
                <a:solidFill>
                  <a:schemeClr val="bg2"/>
                </a:solidFill>
              </a:rPr>
              <a:t> 2.1:4 </a:t>
            </a:r>
            <a:r>
              <a:rPr lang="en-US" dirty="0" err="1">
                <a:solidFill>
                  <a:schemeClr val="bg2"/>
                </a:solidFill>
              </a:rPr>
              <a:t>giai</a:t>
            </a:r>
            <a:r>
              <a:rPr lang="en-US" dirty="0">
                <a:solidFill>
                  <a:schemeClr val="bg2"/>
                </a:solidFill>
              </a:rPr>
              <a:t> </a:t>
            </a:r>
            <a:r>
              <a:rPr lang="en-US" dirty="0" err="1">
                <a:solidFill>
                  <a:schemeClr val="bg2"/>
                </a:solidFill>
              </a:rPr>
              <a:t>đoạn</a:t>
            </a:r>
            <a:r>
              <a:rPr lang="en-US" dirty="0">
                <a:solidFill>
                  <a:schemeClr val="bg2"/>
                </a:solidFill>
              </a:rPr>
              <a:t> </a:t>
            </a:r>
            <a:r>
              <a:rPr lang="en-US" dirty="0" err="1">
                <a:solidFill>
                  <a:schemeClr val="bg2"/>
                </a:solidFill>
              </a:rPr>
              <a:t>của</a:t>
            </a:r>
            <a:r>
              <a:rPr lang="en-US" dirty="0">
                <a:solidFill>
                  <a:schemeClr val="bg2"/>
                </a:solidFill>
              </a:rPr>
              <a:t> </a:t>
            </a:r>
            <a:r>
              <a:rPr lang="en-US" dirty="0" err="1">
                <a:solidFill>
                  <a:schemeClr val="bg2"/>
                </a:solidFill>
              </a:rPr>
              <a:t>kiến</a:t>
            </a:r>
            <a:r>
              <a:rPr lang="en-US" dirty="0">
                <a:solidFill>
                  <a:schemeClr val="bg2"/>
                </a:solidFill>
              </a:rPr>
              <a:t> </a:t>
            </a:r>
            <a:r>
              <a:rPr lang="en-US" dirty="0" err="1">
                <a:solidFill>
                  <a:schemeClr val="bg2"/>
                </a:solidFill>
              </a:rPr>
              <a:t>trúc</a:t>
            </a:r>
            <a:r>
              <a:rPr lang="en-US" dirty="0">
                <a:solidFill>
                  <a:schemeClr val="bg2"/>
                </a:solidFill>
              </a:rPr>
              <a:t> IOT</a:t>
            </a:r>
          </a:p>
        </p:txBody>
      </p:sp>
    </p:spTree>
    <p:extLst>
      <p:ext uri="{BB962C8B-B14F-4D97-AF65-F5344CB8AC3E}">
        <p14:creationId xmlns:p14="http://schemas.microsoft.com/office/powerpoint/2010/main" val="413647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8"/>
          <p:cNvSpPr txBox="1">
            <a:spLocks noGrp="1"/>
          </p:cNvSpPr>
          <p:nvPr>
            <p:ph type="title" idx="4"/>
          </p:nvPr>
        </p:nvSpPr>
        <p:spPr>
          <a:xfrm>
            <a:off x="1098253" y="488564"/>
            <a:ext cx="10272000" cy="731600"/>
          </a:xfrm>
          <a:prstGeom prst="rect">
            <a:avLst/>
          </a:prstGeom>
        </p:spPr>
        <p:txBody>
          <a:bodyPr spcFirstLastPara="1" wrap="square" lIns="121900" tIns="121900" rIns="121900" bIns="121900" anchor="t" anchorCtr="0">
            <a:noAutofit/>
          </a:bodyPr>
          <a:lstStyle/>
          <a:p>
            <a:r>
              <a:rPr lang="vi-VN" dirty="0">
                <a:solidFill>
                  <a:schemeClr val="lt1"/>
                </a:solidFill>
                <a:latin typeface="Times New Roman" panose="02020603050405020304" pitchFamily="18" charset="0"/>
                <a:cs typeface="Times New Roman" panose="02020603050405020304" pitchFamily="18" charset="0"/>
              </a:rPr>
              <a:t>Đặc tính cơ bản của IoT</a:t>
            </a:r>
            <a:endParaRPr lang="en-US" dirty="0">
              <a:solidFill>
                <a:schemeClr val="lt1"/>
              </a:solidFill>
              <a:latin typeface="Times New Roman" panose="02020603050405020304" pitchFamily="18" charset="0"/>
              <a:cs typeface="Times New Roman" panose="02020603050405020304" pitchFamily="18" charset="0"/>
            </a:endParaRPr>
          </a:p>
        </p:txBody>
      </p:sp>
      <p:sp>
        <p:nvSpPr>
          <p:cNvPr id="853" name="Google Shape;853;p38"/>
          <p:cNvSpPr txBox="1">
            <a:spLocks noGrp="1"/>
          </p:cNvSpPr>
          <p:nvPr>
            <p:ph type="subTitle" idx="1"/>
          </p:nvPr>
        </p:nvSpPr>
        <p:spPr>
          <a:xfrm>
            <a:off x="886689" y="1950241"/>
            <a:ext cx="11083055" cy="3563868"/>
          </a:xfrm>
          <a:prstGeom prst="rect">
            <a:avLst/>
          </a:prstGeom>
        </p:spPr>
        <p:txBody>
          <a:bodyPr spcFirstLastPara="1" wrap="square" lIns="121900" tIns="121900" rIns="121900" bIns="121900" anchor="t" anchorCtr="0">
            <a:noAutofit/>
          </a:bodyPr>
          <a:lstStyle/>
          <a:p>
            <a:pPr algn="just" rtl="0">
              <a:spcBef>
                <a:spcPts val="0"/>
              </a:spcBef>
              <a:spcAft>
                <a:spcPts val="0"/>
              </a:spcAft>
            </a:pPr>
            <a:r>
              <a:rPr lang="vi-VN" sz="1800" b="1" i="0" u="none" strike="noStrike" dirty="0">
                <a:solidFill>
                  <a:srgbClr val="000000"/>
                </a:solidFill>
                <a:effectLst/>
                <a:latin typeface="Times New Roman" panose="02020603050405020304" pitchFamily="18" charset="0"/>
              </a:rPr>
              <a:t>Tính không đồng nhất</a:t>
            </a:r>
            <a:endParaRPr lang="vi-VN" sz="1600" b="0" dirty="0">
              <a:effectLst/>
            </a:endParaRPr>
          </a:p>
          <a:p>
            <a:pPr algn="just" rtl="0">
              <a:spcBef>
                <a:spcPts val="0"/>
              </a:spcBef>
              <a:spcAft>
                <a:spcPts val="0"/>
              </a:spcAft>
            </a:pPr>
            <a:r>
              <a:rPr lang="vi-VN" sz="1800" b="0" i="0" u="none" strike="noStrike" dirty="0">
                <a:solidFill>
                  <a:srgbClr val="000000"/>
                </a:solidFill>
                <a:effectLst/>
                <a:latin typeface="Times New Roman" panose="02020603050405020304" pitchFamily="18" charset="0"/>
              </a:rPr>
              <a:t>Các thiết bị trong IoT là không đồng nhất vì nó có phần cứng khác nhau và hệ thống mạng khác nhau. Các thiết bị</a:t>
            </a:r>
            <a:endParaRPr lang="en-US"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vi-VN" sz="1800" b="0" i="0" u="none" strike="noStrike" dirty="0">
                <a:solidFill>
                  <a:srgbClr val="000000"/>
                </a:solidFill>
                <a:effectLst/>
                <a:latin typeface="Times New Roman" panose="02020603050405020304" pitchFamily="18" charset="0"/>
              </a:rPr>
              <a:t>giữa các hệ thống mạng có thể tương tác với nhau nhờ vào sự liên kết của các hệ thống mạng.</a:t>
            </a:r>
            <a:endParaRPr lang="vi-VN" sz="1600" b="0" dirty="0">
              <a:effectLst/>
            </a:endParaRPr>
          </a:p>
          <a:p>
            <a:pPr algn="just" rtl="0">
              <a:spcBef>
                <a:spcPts val="0"/>
              </a:spcBef>
              <a:spcAft>
                <a:spcPts val="0"/>
              </a:spcAft>
            </a:pPr>
            <a:r>
              <a:rPr lang="vi-VN" sz="1800" b="1" i="0" u="none" strike="noStrike" dirty="0">
                <a:solidFill>
                  <a:srgbClr val="000000"/>
                </a:solidFill>
                <a:effectLst/>
                <a:latin typeface="Times New Roman" panose="02020603050405020304" pitchFamily="18" charset="0"/>
              </a:rPr>
              <a:t>Thay đổi linh hoạt</a:t>
            </a:r>
            <a:endParaRPr lang="vi-VN" sz="1600" b="0" dirty="0">
              <a:effectLst/>
            </a:endParaRPr>
          </a:p>
          <a:p>
            <a:pPr algn="just" rtl="0">
              <a:spcBef>
                <a:spcPts val="0"/>
              </a:spcBef>
              <a:spcAft>
                <a:spcPts val="0"/>
              </a:spcAft>
            </a:pPr>
            <a:r>
              <a:rPr lang="vi-VN" sz="1800" b="0" i="0" u="none" strike="noStrike" dirty="0">
                <a:solidFill>
                  <a:srgbClr val="000000"/>
                </a:solidFill>
                <a:effectLst/>
                <a:latin typeface="Times New Roman" panose="02020603050405020304" pitchFamily="18" charset="0"/>
              </a:rPr>
              <a:t>Status của các thiết bị tự động thay đổi, ví dụ như : ngủ và thức dậy, kết nối hoặc bị mất kết nối, vị trí thiết bị đã</a:t>
            </a:r>
            <a:endParaRPr lang="en-US"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vi-VN" sz="1800" b="0" i="0" u="none" strike="noStrike" dirty="0">
                <a:solidFill>
                  <a:srgbClr val="000000"/>
                </a:solidFill>
                <a:effectLst/>
                <a:latin typeface="Times New Roman" panose="02020603050405020304" pitchFamily="18" charset="0"/>
              </a:rPr>
              <a:t>thay đổi và tốc độ đã thay đổi,… Hơn nữa, số lượng thiết bị có thể tự động thay đổi.</a:t>
            </a:r>
            <a:endParaRPr lang="vi-VN" sz="1600" b="0" dirty="0">
              <a:effectLst/>
            </a:endParaRPr>
          </a:p>
          <a:p>
            <a:pPr algn="just" rtl="0">
              <a:spcBef>
                <a:spcPts val="0"/>
              </a:spcBef>
              <a:spcAft>
                <a:spcPts val="0"/>
              </a:spcAft>
            </a:pPr>
            <a:r>
              <a:rPr lang="vi-VN" sz="1800" b="1" i="0" u="none" strike="noStrike" dirty="0">
                <a:solidFill>
                  <a:srgbClr val="000000"/>
                </a:solidFill>
                <a:effectLst/>
                <a:latin typeface="Times New Roman" panose="02020603050405020304" pitchFamily="18" charset="0"/>
              </a:rPr>
              <a:t>Quy mô lớn</a:t>
            </a:r>
            <a:endParaRPr lang="vi-VN" sz="1600" b="0" dirty="0">
              <a:effectLst/>
            </a:endParaRPr>
          </a:p>
          <a:p>
            <a:pPr algn="just" rtl="0">
              <a:spcBef>
                <a:spcPts val="0"/>
              </a:spcBef>
              <a:spcAft>
                <a:spcPts val="750"/>
              </a:spcAft>
            </a:pPr>
            <a:r>
              <a:rPr lang="vi-VN" sz="1800" b="0" i="0" u="none" strike="noStrike" dirty="0">
                <a:solidFill>
                  <a:srgbClr val="000000"/>
                </a:solidFill>
                <a:effectLst/>
                <a:latin typeface="Times New Roman" panose="02020603050405020304" pitchFamily="18" charset="0"/>
              </a:rPr>
              <a:t>Sẽ có một số lượng rất lớn các thiết bị được quản lý và giao tiếp với nhau. Số lượng này lớn hơn nhiều so với số</a:t>
            </a:r>
            <a:endParaRPr lang="en-US" sz="1800" b="0" i="0" u="none" strike="noStrike" dirty="0">
              <a:solidFill>
                <a:srgbClr val="000000"/>
              </a:solidFill>
              <a:effectLst/>
              <a:latin typeface="Times New Roman" panose="02020603050405020304" pitchFamily="18" charset="0"/>
            </a:endParaRPr>
          </a:p>
          <a:p>
            <a:pPr algn="just" rtl="0">
              <a:spcBef>
                <a:spcPts val="0"/>
              </a:spcBef>
              <a:spcAft>
                <a:spcPts val="750"/>
              </a:spcAft>
            </a:pPr>
            <a:r>
              <a:rPr lang="vi-VN" sz="1800" b="0" i="0" u="none" strike="noStrike" dirty="0">
                <a:solidFill>
                  <a:srgbClr val="000000"/>
                </a:solidFill>
                <a:effectLst/>
                <a:latin typeface="Times New Roman" panose="02020603050405020304" pitchFamily="18" charset="0"/>
              </a:rPr>
              <a:t>lượng máy tính kết nối Internet hiện nay. Số lượng các thông tin được truyền bởi thiết bị sẽ lớn hơn nhiều so với</a:t>
            </a:r>
            <a:endParaRPr lang="en-US" sz="1800" b="0" i="0" u="none" strike="noStrike" dirty="0">
              <a:solidFill>
                <a:srgbClr val="000000"/>
              </a:solidFill>
              <a:effectLst/>
              <a:latin typeface="Times New Roman" panose="02020603050405020304" pitchFamily="18" charset="0"/>
            </a:endParaRPr>
          </a:p>
          <a:p>
            <a:pPr algn="just" rtl="0">
              <a:spcBef>
                <a:spcPts val="0"/>
              </a:spcBef>
              <a:spcAft>
                <a:spcPts val="750"/>
              </a:spcAft>
            </a:pPr>
            <a:r>
              <a:rPr lang="vi-VN" sz="1800" b="0" i="0" u="none" strike="noStrike" dirty="0">
                <a:solidFill>
                  <a:srgbClr val="000000"/>
                </a:solidFill>
                <a:effectLst/>
                <a:latin typeface="Times New Roman" panose="02020603050405020304" pitchFamily="18" charset="0"/>
              </a:rPr>
              <a:t>được truyền bởi con người.</a:t>
            </a:r>
            <a:endParaRPr lang="vi-VN" sz="1600" b="0" dirty="0">
              <a:effectLst/>
            </a:endParaRPr>
          </a:p>
          <a:p>
            <a:br>
              <a:rPr lang="vi-VN" sz="1600" dirty="0"/>
            </a:br>
            <a:br>
              <a:rPr lang="vi-VN" dirty="0"/>
            </a:br>
            <a:endParaRPr lang="vi-VN" b="0" dirty="0">
              <a:effectLst/>
            </a:endParaRPr>
          </a:p>
          <a:p>
            <a:br>
              <a:rPr lang="vi-VN" dirty="0"/>
            </a:br>
            <a:endParaRPr dirty="0"/>
          </a:p>
        </p:txBody>
      </p:sp>
    </p:spTree>
    <p:extLst>
      <p:ext uri="{BB962C8B-B14F-4D97-AF65-F5344CB8AC3E}">
        <p14:creationId xmlns:p14="http://schemas.microsoft.com/office/powerpoint/2010/main" val="12331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7" name="Google Shape;837;p36"/>
          <p:cNvSpPr txBox="1">
            <a:spLocks noGrp="1"/>
          </p:cNvSpPr>
          <p:nvPr>
            <p:ph type="title"/>
          </p:nvPr>
        </p:nvSpPr>
        <p:spPr>
          <a:xfrm>
            <a:off x="1293091" y="1839868"/>
            <a:ext cx="9384146" cy="2236000"/>
          </a:xfrm>
          <a:prstGeom prst="rect">
            <a:avLst/>
          </a:prstGeom>
        </p:spPr>
        <p:txBody>
          <a:bodyPr spcFirstLastPara="1" wrap="square" lIns="121900" tIns="121900" rIns="121900" bIns="121900" anchor="t" anchorCtr="0">
            <a:noAutofit/>
          </a:bodyPr>
          <a:lstStyle/>
          <a:p>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thành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br>
              <a:rPr lang="en-US" dirty="0">
                <a:solidFill>
                  <a:schemeClr val="bg1"/>
                </a:solidFill>
                <a:latin typeface="Times New Roman" panose="02020603050405020304" pitchFamily="18" charset="0"/>
                <a:cs typeface="Times New Roman" panose="02020603050405020304" pitchFamily="18" charset="0"/>
              </a:rPr>
            </a:br>
            <a:r>
              <a:rPr lang="en-US" dirty="0" err="1">
                <a:solidFill>
                  <a:schemeClr val="bg1"/>
                </a:solidFill>
                <a:latin typeface="Times New Roman" panose="02020603050405020304" pitchFamily="18" charset="0"/>
                <a:cs typeface="Times New Roman" panose="02020603050405020304" pitchFamily="18" charset="0"/>
              </a:rPr>
              <a:t>hệ</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thống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994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renal Gland Cancer Clinical Case by Slidesgo">
  <a:themeElements>
    <a:clrScheme name="Simple Light">
      <a:dk1>
        <a:srgbClr val="4B87F1"/>
      </a:dk1>
      <a:lt1>
        <a:srgbClr val="FF7C35"/>
      </a:lt1>
      <a:dk2>
        <a:srgbClr val="2A2A2A"/>
      </a:dk2>
      <a:lt2>
        <a:srgbClr val="FAFCFF"/>
      </a:lt2>
      <a:accent1>
        <a:srgbClr val="D1DDFA"/>
      </a:accent1>
      <a:accent2>
        <a:srgbClr val="7E9DF0"/>
      </a:accent2>
      <a:accent3>
        <a:srgbClr val="D4E7FF"/>
      </a:accent3>
      <a:accent4>
        <a:srgbClr val="FCDEB6"/>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drenal Gland Cancer Clinical Case by Slidesgo">
  <a:themeElements>
    <a:clrScheme name="Simple Light">
      <a:dk1>
        <a:srgbClr val="4B87F1"/>
      </a:dk1>
      <a:lt1>
        <a:srgbClr val="FF7C35"/>
      </a:lt1>
      <a:dk2>
        <a:srgbClr val="2A2A2A"/>
      </a:dk2>
      <a:lt2>
        <a:srgbClr val="FAFCFF"/>
      </a:lt2>
      <a:accent1>
        <a:srgbClr val="D1DDFA"/>
      </a:accent1>
      <a:accent2>
        <a:srgbClr val="7E9DF0"/>
      </a:accent2>
      <a:accent3>
        <a:srgbClr val="D4E7FF"/>
      </a:accent3>
      <a:accent4>
        <a:srgbClr val="FCDEB6"/>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1852</Words>
  <Application>Microsoft Office PowerPoint</Application>
  <PresentationFormat>Widescreen</PresentationFormat>
  <Paragraphs>135</Paragraphs>
  <Slides>50</Slides>
  <Notes>49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50</vt:i4>
      </vt:variant>
    </vt:vector>
  </HeadingPairs>
  <TitlesOfParts>
    <vt:vector size="66" baseType="lpstr">
      <vt:lpstr>Anton</vt:lpstr>
      <vt:lpstr>Arial</vt:lpstr>
      <vt:lpstr>Calibri</vt:lpstr>
      <vt:lpstr>Calibri Light</vt:lpstr>
      <vt:lpstr>Fahkwang</vt:lpstr>
      <vt:lpstr>Lato</vt:lpstr>
      <vt:lpstr>Loved by the King</vt:lpstr>
      <vt:lpstr>Mulish SemiBold</vt:lpstr>
      <vt:lpstr>Nunito Light</vt:lpstr>
      <vt:lpstr>PT Sans</vt:lpstr>
      <vt:lpstr>Roboto Condensed Light</vt:lpstr>
      <vt:lpstr>Tahoma</vt:lpstr>
      <vt:lpstr>Times New Roman</vt:lpstr>
      <vt:lpstr>Office Theme</vt:lpstr>
      <vt:lpstr>Adrenal Gland Cancer Clinical Case by Slidesgo</vt:lpstr>
      <vt:lpstr>1_Adrenal Gland Cancer Clinical Case by Slidesgo</vt:lpstr>
      <vt:lpstr>PowerPoint Presentation</vt:lpstr>
      <vt:lpstr>PowerPoint Presentation</vt:lpstr>
      <vt:lpstr>1</vt:lpstr>
      <vt:lpstr>1</vt:lpstr>
      <vt:lpstr>TỔNG QUAN VỀ ĐỀ TÀI</vt:lpstr>
      <vt:lpstr>2</vt:lpstr>
      <vt:lpstr> MÔ TẢ KIẾN TRÚC TỔNG QUAN CỦA HỆ THỐNG IOT</vt:lpstr>
      <vt:lpstr>Đặc tính cơ bản của IoT</vt:lpstr>
      <vt:lpstr>Các thành phần trong  hệ thống</vt:lpstr>
      <vt:lpstr> Bbynk</vt:lpstr>
      <vt:lpstr>Cảm biến khí gas</vt:lpstr>
      <vt:lpstr>Cảm biến nhiệt độ DTH11</vt:lpstr>
      <vt:lpstr> ESP8266 </vt:lpstr>
      <vt:lpstr> Cảm biến lửa </vt:lpstr>
      <vt:lpstr> Một số thiết bị khác</vt:lpstr>
      <vt:lpstr>3</vt:lpstr>
      <vt:lpstr> Chuẩn bị thiết bị</vt:lpstr>
      <vt:lpstr> Thiết lập môi trường lập trình</vt:lpstr>
      <vt:lpstr> Lập trình board mạch IoT</vt:lpstr>
      <vt:lpstr>PowerPoint Presentation</vt:lpstr>
      <vt:lpstr>PowerPoint Presentation</vt:lpstr>
      <vt:lpstr>PowerPoint Presentation</vt:lpstr>
      <vt:lpstr>PowerPoint Presentation</vt:lpstr>
      <vt:lpstr>Thiết kế và phát triển ứng dụng điện thoại: </vt:lpstr>
      <vt:lpstr>Thiết lập Blynk trên máy tính: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lập Blynk trên điện thoại</vt:lpstr>
      <vt:lpstr>PowerPoint Presentation</vt:lpstr>
      <vt:lpstr>PowerPoint Presentation</vt:lpstr>
      <vt:lpstr>PowerPoint Presentation</vt:lpstr>
      <vt:lpstr>DEMO SẢN PHẨM</vt:lpstr>
      <vt:lpstr>PowerPoint Presentation</vt:lpstr>
      <vt:lpstr>4</vt:lpstr>
      <vt:lpstr>Kết quả đạt được và đánh giá</vt:lpstr>
      <vt:lpstr>Kết luận và hướng phát triển tương lai</vt:lpstr>
      <vt:lpstr>CÁM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c:creator>
  <cp:lastModifiedBy>An</cp:lastModifiedBy>
  <cp:revision>10</cp:revision>
  <dcterms:created xsi:type="dcterms:W3CDTF">2023-04-19T04:07:23Z</dcterms:created>
  <dcterms:modified xsi:type="dcterms:W3CDTF">2023-04-24T14:08:12Z</dcterms:modified>
</cp:coreProperties>
</file>